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5" r:id="rId7"/>
    <p:sldId id="260" r:id="rId8"/>
    <p:sldId id="261" r:id="rId9"/>
    <p:sldId id="266" r:id="rId10"/>
    <p:sldId id="262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29" autoAdjust="0"/>
  </p:normalViewPr>
  <p:slideViewPr>
    <p:cSldViewPr snapToGrid="0">
      <p:cViewPr varScale="1">
        <p:scale>
          <a:sx n="86" d="100"/>
          <a:sy n="86" d="100"/>
        </p:scale>
        <p:origin x="533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C408-9175-3158-0EBF-EAA58A145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24" y="1847696"/>
            <a:ext cx="12055876" cy="1325563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rgbClr val="002060"/>
                </a:solidFill>
                <a:latin typeface="Segoe UI Bold" panose="020B0802040204020203" pitchFamily="34" charset="0"/>
              </a:rPr>
              <a:t>HOSPITAL EMERGENCY ROOM DASHBOARD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4C0D9-0D96-0FF4-6811-3031A26A50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0784" y="3429000"/>
            <a:ext cx="4594934" cy="112524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/>
              <a:t>Prepared By: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VAMSI ALLURI</a:t>
            </a:r>
          </a:p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              </a:t>
            </a:r>
            <a:r>
              <a:rPr lang="en-IN" b="1" dirty="0"/>
              <a:t>Date: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SEP,2025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6A10E2D-25DA-87B5-2E3F-94D7ED4D0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ower BI - Udemy Business">
            <a:extLst>
              <a:ext uri="{FF2B5EF4-FFF2-40B4-BE49-F238E27FC236}">
                <a16:creationId xmlns:a16="http://schemas.microsoft.com/office/drawing/2014/main" id="{42ABD9C4-56C2-2001-7740-99B0A1B009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872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1410957" y="779984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744" y="1263360"/>
            <a:ext cx="11925729" cy="1581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2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Arial" panose="020B0604020202020204" pitchFamily="34" charset="0"/>
              </a:rPr>
              <a:t>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" descr="Power BI - Udemy Business">
            <a:extLst>
              <a:ext uri="{FF2B5EF4-FFF2-40B4-BE49-F238E27FC236}">
                <a16:creationId xmlns:a16="http://schemas.microsoft.com/office/drawing/2014/main" id="{D85264AF-0391-FE00-D123-75B2C846D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635" y="6403300"/>
            <a:ext cx="1266640" cy="3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CE4E7B1-48D0-F1D5-78C9-C1582E775A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131" y="2591666"/>
            <a:ext cx="6694953" cy="406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06BE-C5DB-2D95-9F88-27658C2D7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8717" y="143184"/>
            <a:ext cx="10471951" cy="806727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Segoe UI Bold" panose="020B0802040204020203" pitchFamily="34" charset="0"/>
              </a:rPr>
              <a:t>HOSPITAL EMERGENCY ROOM DASHBOARD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25B6A-CA20-F3BD-4624-E2AD984B0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595" y="1390619"/>
            <a:ext cx="10882174" cy="3989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SUMMARY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project analyzes ER data spanning 19 months, covering 9,216 patient records.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Objective: Deliver actionable insights to optimize patient flow, wait times, satisfaction, and resource allocation.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Tools: Power BI, Excel, DAX, Data Cleaning, Dashboard Design.</a:t>
            </a:r>
          </a:p>
        </p:txBody>
      </p:sp>
      <p:pic>
        <p:nvPicPr>
          <p:cNvPr id="5" name="Picture 4" descr="Power BI - Udemy Business">
            <a:extLst>
              <a:ext uri="{FF2B5EF4-FFF2-40B4-BE49-F238E27FC236}">
                <a16:creationId xmlns:a16="http://schemas.microsoft.com/office/drawing/2014/main" id="{5AF3F19E-F631-A6C2-B7AE-52C3F2A16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D51F929-AF02-F60F-5C5C-F51B708963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1803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6D557-B516-F7B5-8415-E777EEC8E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437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IN" sz="96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THANK YOU</a:t>
            </a:r>
            <a:endParaRPr lang="en-IN" sz="96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8EB1F-A00D-CC45-FDD3-5960DAC49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9855"/>
            <a:ext cx="10515600" cy="166710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Prepared by: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VAMSI ALLURI</a:t>
            </a:r>
          </a:p>
          <a:p>
            <a:pPr marL="0" indent="0">
              <a:buNone/>
            </a:pPr>
            <a:r>
              <a:rPr lang="en-IN" dirty="0"/>
              <a:t>Contact info: </a:t>
            </a:r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vamsialluri2004@gmail.com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27FD4B2-6E89-AFDF-D74F-6A4F33187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ower BI - Udemy Business">
            <a:extLst>
              <a:ext uri="{FF2B5EF4-FFF2-40B4-BE49-F238E27FC236}">
                <a16:creationId xmlns:a16="http://schemas.microsoft.com/office/drawing/2014/main" id="{8C12A689-2748-6177-85A6-3E483A098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9099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1641127" y="79200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597" y="1464940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597" y="1696458"/>
            <a:ext cx="789622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Total No. of Patients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Avg. Wait Time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Patient Satisfaction Score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No. of Patients Referred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DDB3EF-4D83-92AE-AD56-010F7E0AC285}"/>
              </a:ext>
            </a:extLst>
          </p:cNvPr>
          <p:cNvSpPr txBox="1"/>
          <p:nvPr/>
        </p:nvSpPr>
        <p:spPr>
          <a:xfrm>
            <a:off x="1579633" y="968630"/>
            <a:ext cx="3506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KEY METRICS (KPIs)</a:t>
            </a:r>
            <a:endParaRPr lang="en-IN" sz="2400" dirty="0">
              <a:solidFill>
                <a:schemeClr val="accent1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6443A0-523F-F87C-25F1-D19139A551F0}"/>
              </a:ext>
            </a:extLst>
          </p:cNvPr>
          <p:cNvSpPr txBox="1"/>
          <p:nvPr/>
        </p:nvSpPr>
        <p:spPr>
          <a:xfrm>
            <a:off x="1600909" y="1054380"/>
            <a:ext cx="41967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2400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</a:rPr>
              <a:t>DASHBOARD NAVIGATION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005B51-898D-76DB-3D70-810A87FEBF6D}"/>
              </a:ext>
            </a:extLst>
          </p:cNvPr>
          <p:cNvSpPr txBox="1"/>
          <p:nvPr/>
        </p:nvSpPr>
        <p:spPr>
          <a:xfrm>
            <a:off x="1712796" y="1615825"/>
            <a:ext cx="48051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Monthly View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Consolidated View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Patient Details</a:t>
            </a:r>
          </a:p>
          <a:p>
            <a:pPr marL="342900" indent="-342900">
              <a:buFont typeface="+mj-lt"/>
              <a:buAutoNum type="arabicPeriod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Key Take Aways</a:t>
            </a: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1410957" y="78191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329" y="1365322"/>
            <a:ext cx="10290462" cy="4058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24C15-95FF-6784-013D-63EE56C18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0452" y="0"/>
            <a:ext cx="10791548" cy="1326583"/>
          </a:xfrm>
        </p:spPr>
        <p:txBody>
          <a:bodyPr>
            <a:normAutofit fontScale="90000"/>
          </a:bodyPr>
          <a:lstStyle/>
          <a:p>
            <a:r>
              <a:rPr lang="en-IN" sz="4000" dirty="0">
                <a:solidFill>
                  <a:srgbClr val="002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HOSPITAL EMERGENCY ROOM DASHBOARD</a:t>
            </a:r>
            <a:br>
              <a:rPr lang="en-IN" sz="3600" dirty="0">
                <a:solidFill>
                  <a:srgbClr val="002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</a:br>
            <a:br>
              <a:rPr lang="en-IN" sz="3600" dirty="0">
                <a:solidFill>
                  <a:srgbClr val="00206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</a:b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</a:t>
            </a:r>
            <a:endParaRPr lang="en-IN" sz="20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09D681-913E-B241-BF85-7E3EECEEB2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119" y="1406482"/>
            <a:ext cx="8630473" cy="5349119"/>
          </a:xfrm>
        </p:spPr>
      </p:pic>
      <p:pic>
        <p:nvPicPr>
          <p:cNvPr id="9" name="Picture 4" descr="Power BI - Udemy Business">
            <a:extLst>
              <a:ext uri="{FF2B5EF4-FFF2-40B4-BE49-F238E27FC236}">
                <a16:creationId xmlns:a16="http://schemas.microsoft.com/office/drawing/2014/main" id="{B5BF400C-52FD-47DF-7A5F-22B508422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635" y="6403300"/>
            <a:ext cx="1266640" cy="3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20F0237-16F7-54B3-2536-1AFF03AEC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443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635" y="6403300"/>
            <a:ext cx="1266640" cy="3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0518" y="700085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F2BC10-6EAD-4B31-5918-86997ADA90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957" y="2352788"/>
            <a:ext cx="8226946" cy="43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1410957" y="852369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0957" y="1361842"/>
            <a:ext cx="10529509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EAEF-D3AD-034E-93FE-E844E93F2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3207" y="0"/>
            <a:ext cx="9877147" cy="1065320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2060"/>
                </a:solidFill>
                <a:latin typeface="Segoe UI Bold" panose="020B0802040204020203" pitchFamily="34" charset="0"/>
              </a:rPr>
              <a:t>HOSPITAL EMERGENCY ROOM DASHBOARD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364A99-1622-06FC-8316-4DD2EECCC7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6162" y="1541539"/>
            <a:ext cx="8344606" cy="5090079"/>
          </a:xfr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9505158-6F12-2A7D-22D8-3EF1730B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3A689FE-0A0F-C6F1-3610-C590BBECBDAF}"/>
              </a:ext>
            </a:extLst>
          </p:cNvPr>
          <p:cNvSpPr txBox="1"/>
          <p:nvPr/>
        </p:nvSpPr>
        <p:spPr>
          <a:xfrm>
            <a:off x="1273207" y="1032046"/>
            <a:ext cx="3712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  <a:endParaRPr lang="en-IN" sz="2000" dirty="0"/>
          </a:p>
        </p:txBody>
      </p:sp>
      <p:pic>
        <p:nvPicPr>
          <p:cNvPr id="8" name="Picture 4" descr="Power BI - Udemy Business">
            <a:extLst>
              <a:ext uri="{FF2B5EF4-FFF2-40B4-BE49-F238E27FC236}">
                <a16:creationId xmlns:a16="http://schemas.microsoft.com/office/drawing/2014/main" id="{82C83B20-4174-8270-ABE9-DC63B69E9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39635" y="6403300"/>
            <a:ext cx="1266640" cy="33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4929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</TotalTime>
  <Words>449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HOSPITAL EMERGENCY ROOM DASHBOARD</vt:lpstr>
      <vt:lpstr>PowerPoint Presentation</vt:lpstr>
      <vt:lpstr>PowerPoint Presentation</vt:lpstr>
      <vt:lpstr>PowerPoint Presentation</vt:lpstr>
      <vt:lpstr>PowerPoint Presentation</vt:lpstr>
      <vt:lpstr>HOSPITAL EMERGENCY ROOM DASHBOARD  Dashboard 1: Monthly View</vt:lpstr>
      <vt:lpstr>PowerPoint Presentation</vt:lpstr>
      <vt:lpstr>PowerPoint Presentation</vt:lpstr>
      <vt:lpstr>HOSPITAL EMERGENCY ROOM DASHBOARD</vt:lpstr>
      <vt:lpstr>PowerPoint Presentation</vt:lpstr>
      <vt:lpstr>HOSPITAL EMERGENCY ROOM DASHBOARD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VAMSI ALLURI</cp:lastModifiedBy>
  <cp:revision>61</cp:revision>
  <dcterms:created xsi:type="dcterms:W3CDTF">2024-11-24T05:55:51Z</dcterms:created>
  <dcterms:modified xsi:type="dcterms:W3CDTF">2025-09-16T10:15:55Z</dcterms:modified>
</cp:coreProperties>
</file>