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Barlow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314932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Student Management System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05681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Java Swing-based GUI Application by Andavarapu Vamsi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4729520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Science 
Email: vamsiandavarapu83096@gmail.com
Mobile no: 8309639943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1330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Introduction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991564"/>
            <a:ext cx="763547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Student Management System is a desktop application. It's built with Java Swing for efficient data handling. The user-friendly interface simplifies daily tasks. This includes managing records, marksheets, and attendance. It significantly boosts administrative efficiency. And helps in easily retrieving of students data.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5188982"/>
            <a:ext cx="763547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806202"/>
            <a:ext cx="763547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53" y="3047048"/>
            <a:ext cx="4664512" cy="3191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83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35" y="271820"/>
            <a:ext cx="3483412" cy="21746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61048" y="3316248"/>
            <a:ext cx="4832628" cy="604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Core Features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761048" y="4246364"/>
            <a:ext cx="4224457" cy="1910834"/>
          </a:xfrm>
          <a:prstGeom prst="roundRect">
            <a:avLst>
              <a:gd name="adj" fmla="val 17071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01316" y="4486632"/>
            <a:ext cx="3318629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Student Record Management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1001316" y="4918948"/>
            <a:ext cx="3743920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Comprehensive tools for student data.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5202912" y="4246364"/>
            <a:ext cx="4224457" cy="1910834"/>
          </a:xfrm>
          <a:prstGeom prst="roundRect">
            <a:avLst>
              <a:gd name="adj" fmla="val 17071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443180" y="4486632"/>
            <a:ext cx="3743920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Grades and Marksheet Generation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5443180" y="5220891"/>
            <a:ext cx="3743920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Automated grade processing and reporting.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9644777" y="4246364"/>
            <a:ext cx="4224457" cy="1910834"/>
          </a:xfrm>
          <a:prstGeom prst="roundRect">
            <a:avLst>
              <a:gd name="adj" fmla="val 17071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85045" y="4486632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Attendance Tracking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9885045" y="4918948"/>
            <a:ext cx="3743920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monitoring of student presence.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761048" y="6374606"/>
            <a:ext cx="13108305" cy="1260872"/>
          </a:xfrm>
          <a:prstGeom prst="roundRect">
            <a:avLst>
              <a:gd name="adj" fmla="val 25871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01316" y="6614874"/>
            <a:ext cx="2729151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Reporting and Analytics</a:t>
            </a:r>
            <a:endParaRPr lang="en-US" sz="1900" dirty="0"/>
          </a:p>
        </p:txBody>
      </p:sp>
      <p:sp>
        <p:nvSpPr>
          <p:cNvPr id="16" name="Text 12"/>
          <p:cNvSpPr/>
          <p:nvPr/>
        </p:nvSpPr>
        <p:spPr>
          <a:xfrm>
            <a:off x="1001316" y="7047190"/>
            <a:ext cx="12627769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Actionable insights from student data.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2234565"/>
            <a:ext cx="4886325" cy="37603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6386" y="994291"/>
            <a:ext cx="7325797" cy="666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Student Record Management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326386" y="2020729"/>
            <a:ext cx="539948" cy="539948"/>
          </a:xfrm>
          <a:prstGeom prst="roundRect">
            <a:avLst>
              <a:gd name="adj" fmla="val 66673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40" y="2090678"/>
            <a:ext cx="319921" cy="39993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106245" y="2103120"/>
            <a:ext cx="2666643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CRUD Operations</a:t>
            </a:r>
            <a:endParaRPr lang="en-US" sz="2050" dirty="0"/>
          </a:p>
        </p:txBody>
      </p:sp>
      <p:sp>
        <p:nvSpPr>
          <p:cNvPr id="8" name="Text 3"/>
          <p:cNvSpPr/>
          <p:nvPr/>
        </p:nvSpPr>
        <p:spPr>
          <a:xfrm>
            <a:off x="7106245" y="2580442"/>
            <a:ext cx="668416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Add, View, Update, Delete student records easily.</a:t>
            </a:r>
            <a:endParaRPr lang="en-US" sz="1850" dirty="0"/>
          </a:p>
        </p:txBody>
      </p:sp>
      <p:sp>
        <p:nvSpPr>
          <p:cNvPr id="9" name="Shape 4"/>
          <p:cNvSpPr/>
          <p:nvPr/>
        </p:nvSpPr>
        <p:spPr>
          <a:xfrm>
            <a:off x="6326386" y="3444359"/>
            <a:ext cx="539948" cy="539948"/>
          </a:xfrm>
          <a:prstGeom prst="roundRect">
            <a:avLst>
              <a:gd name="adj" fmla="val 66673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40" y="3514308"/>
            <a:ext cx="319921" cy="39993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06245" y="3526750"/>
            <a:ext cx="2666643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Detailed Information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106245" y="4004072"/>
            <a:ext cx="668416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Store comprehensive contact and enrollment data.</a:t>
            </a:r>
            <a:endParaRPr lang="en-US" sz="1850" dirty="0"/>
          </a:p>
        </p:txBody>
      </p:sp>
      <p:sp>
        <p:nvSpPr>
          <p:cNvPr id="13" name="Shape 7"/>
          <p:cNvSpPr/>
          <p:nvPr/>
        </p:nvSpPr>
        <p:spPr>
          <a:xfrm>
            <a:off x="6326386" y="4867989"/>
            <a:ext cx="539948" cy="539948"/>
          </a:xfrm>
          <a:prstGeom prst="roundRect">
            <a:avLst>
              <a:gd name="adj" fmla="val 66673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340" y="4937939"/>
            <a:ext cx="319921" cy="3999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106245" y="4950381"/>
            <a:ext cx="2666643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Search and Filter</a:t>
            </a:r>
            <a:endParaRPr lang="en-US" sz="2050" dirty="0"/>
          </a:p>
        </p:txBody>
      </p:sp>
      <p:sp>
        <p:nvSpPr>
          <p:cNvPr id="16" name="Text 9"/>
          <p:cNvSpPr/>
          <p:nvPr/>
        </p:nvSpPr>
        <p:spPr>
          <a:xfrm>
            <a:off x="7106245" y="5427702"/>
            <a:ext cx="668416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Quickly find students using various attributes.</a:t>
            </a:r>
            <a:endParaRPr lang="en-US" sz="1850" dirty="0"/>
          </a:p>
        </p:txBody>
      </p:sp>
      <p:sp>
        <p:nvSpPr>
          <p:cNvPr id="17" name="Shape 10"/>
          <p:cNvSpPr/>
          <p:nvPr/>
        </p:nvSpPr>
        <p:spPr>
          <a:xfrm>
            <a:off x="6326386" y="6291620"/>
            <a:ext cx="539948" cy="539948"/>
          </a:xfrm>
          <a:prstGeom prst="roundRect">
            <a:avLst>
              <a:gd name="adj" fmla="val 66673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340" y="6361569"/>
            <a:ext cx="319921" cy="399931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106245" y="6374011"/>
            <a:ext cx="2666643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Integrity</a:t>
            </a:r>
            <a:endParaRPr lang="en-US" sz="2050" dirty="0"/>
          </a:p>
        </p:txBody>
      </p:sp>
      <p:sp>
        <p:nvSpPr>
          <p:cNvPr id="20" name="Text 12"/>
          <p:cNvSpPr/>
          <p:nvPr/>
        </p:nvSpPr>
        <p:spPr>
          <a:xfrm>
            <a:off x="7106245" y="6851333"/>
            <a:ext cx="668416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consistency and accuracy of all records.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3" y="2743081"/>
            <a:ext cx="4923234" cy="27453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74594" y="619244"/>
            <a:ext cx="7567612" cy="1250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Grades and Marksheet Generation</a:t>
            </a:r>
            <a:endParaRPr lang="en-US" sz="39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594" y="2207895"/>
            <a:ext cx="1125974" cy="13511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38348" y="2433042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Enter Grades</a:t>
            </a:r>
            <a:endParaRPr lang="en-US" sz="1950" dirty="0"/>
          </a:p>
        </p:txBody>
      </p:sp>
      <p:sp>
        <p:nvSpPr>
          <p:cNvPr id="7" name="Text 2"/>
          <p:cNvSpPr/>
          <p:nvPr/>
        </p:nvSpPr>
        <p:spPr>
          <a:xfrm>
            <a:off x="7738348" y="2880836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Input and manage student course grades.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94" y="3559016"/>
            <a:ext cx="1125974" cy="13511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38348" y="3784163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Auto-Calculate</a:t>
            </a:r>
            <a:endParaRPr lang="en-US" sz="1950" dirty="0"/>
          </a:p>
        </p:txBody>
      </p:sp>
      <p:sp>
        <p:nvSpPr>
          <p:cNvPr id="10" name="Text 4"/>
          <p:cNvSpPr/>
          <p:nvPr/>
        </p:nvSpPr>
        <p:spPr>
          <a:xfrm>
            <a:off x="7738348" y="4231958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automatically generates marksheets.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594" y="4910138"/>
            <a:ext cx="1125974" cy="135112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738348" y="5135285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Export Options</a:t>
            </a:r>
            <a:endParaRPr lang="en-US" sz="1950" dirty="0"/>
          </a:p>
        </p:txBody>
      </p:sp>
      <p:sp>
        <p:nvSpPr>
          <p:cNvPr id="13" name="Text 6"/>
          <p:cNvSpPr/>
          <p:nvPr/>
        </p:nvSpPr>
        <p:spPr>
          <a:xfrm>
            <a:off x="7738348" y="5583079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Grades can be exported to Excel or PDF.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4594" y="6261259"/>
            <a:ext cx="1125974" cy="13511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738348" y="6486406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Accuracy</a:t>
            </a:r>
            <a:endParaRPr lang="en-US" sz="1950" dirty="0"/>
          </a:p>
        </p:txBody>
      </p:sp>
      <p:sp>
        <p:nvSpPr>
          <p:cNvPr id="16" name="Text 8"/>
          <p:cNvSpPr/>
          <p:nvPr/>
        </p:nvSpPr>
        <p:spPr>
          <a:xfrm>
            <a:off x="7738348" y="6934200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Significantly reduces manual data entry errors.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569131"/>
            <a:ext cx="4869061" cy="30912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90439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Attendance Tracking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141690" y="1960483"/>
            <a:ext cx="30480" cy="5364599"/>
          </a:xfrm>
          <a:prstGeom prst="roundRect">
            <a:avLst>
              <a:gd name="adj" fmla="val 1215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388924" y="2222897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16FFBB"/>
          </a:solidFill>
          <a:ln/>
        </p:spPr>
      </p:sp>
      <p:sp>
        <p:nvSpPr>
          <p:cNvPr id="7" name="Shape 3"/>
          <p:cNvSpPr/>
          <p:nvPr/>
        </p:nvSpPr>
        <p:spPr>
          <a:xfrm>
            <a:off x="863977" y="196048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86" y="2032397"/>
            <a:ext cx="329089" cy="41148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376130" y="2045256"/>
            <a:ext cx="278987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Real-Time Monitoring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2376130" y="2536269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Record and track attendance instantly.</a:t>
            </a:r>
            <a:endParaRPr lang="en-US" sz="1900" dirty="0"/>
          </a:p>
        </p:txBody>
      </p:sp>
      <p:sp>
        <p:nvSpPr>
          <p:cNvPr id="11" name="Shape 6"/>
          <p:cNvSpPr/>
          <p:nvPr/>
        </p:nvSpPr>
        <p:spPr>
          <a:xfrm>
            <a:off x="1388924" y="3687485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29DDDA"/>
          </a:solidFill>
          <a:ln/>
        </p:spPr>
      </p:sp>
      <p:sp>
        <p:nvSpPr>
          <p:cNvPr id="12" name="Shape 7"/>
          <p:cNvSpPr/>
          <p:nvPr/>
        </p:nvSpPr>
        <p:spPr>
          <a:xfrm>
            <a:off x="863977" y="3425071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86" y="3496985"/>
            <a:ext cx="329089" cy="41148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376130" y="35098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Generate Reports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2376130" y="4000857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reports on attendance patterns.</a:t>
            </a:r>
            <a:endParaRPr lang="en-US" sz="1900" dirty="0"/>
          </a:p>
        </p:txBody>
      </p:sp>
      <p:sp>
        <p:nvSpPr>
          <p:cNvPr id="16" name="Shape 10"/>
          <p:cNvSpPr/>
          <p:nvPr/>
        </p:nvSpPr>
        <p:spPr>
          <a:xfrm>
            <a:off x="1388924" y="5152072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37A7E7"/>
          </a:solidFill>
          <a:ln/>
        </p:spPr>
      </p:sp>
      <p:sp>
        <p:nvSpPr>
          <p:cNvPr id="17" name="Shape 11"/>
          <p:cNvSpPr/>
          <p:nvPr/>
        </p:nvSpPr>
        <p:spPr>
          <a:xfrm>
            <a:off x="863977" y="4889659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86" y="4961573"/>
            <a:ext cx="329089" cy="41148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2376130" y="4974431"/>
            <a:ext cx="294798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Low Attendance Alerts</a:t>
            </a:r>
            <a:endParaRPr lang="en-US" sz="2150" dirty="0"/>
          </a:p>
        </p:txBody>
      </p:sp>
      <p:sp>
        <p:nvSpPr>
          <p:cNvPr id="20" name="Text 13"/>
          <p:cNvSpPr/>
          <p:nvPr/>
        </p:nvSpPr>
        <p:spPr>
          <a:xfrm>
            <a:off x="2376130" y="5465445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Automated notifications for concerns.</a:t>
            </a:r>
            <a:endParaRPr lang="en-US" sz="1900" dirty="0"/>
          </a:p>
        </p:txBody>
      </p:sp>
      <p:sp>
        <p:nvSpPr>
          <p:cNvPr id="21" name="Shape 14"/>
          <p:cNvSpPr/>
          <p:nvPr/>
        </p:nvSpPr>
        <p:spPr>
          <a:xfrm>
            <a:off x="1388924" y="6616660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091231"/>
          </a:solidFill>
          <a:ln/>
        </p:spPr>
      </p:sp>
      <p:sp>
        <p:nvSpPr>
          <p:cNvPr id="22" name="Shape 15"/>
          <p:cNvSpPr/>
          <p:nvPr/>
        </p:nvSpPr>
        <p:spPr>
          <a:xfrm>
            <a:off x="863977" y="635424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091231"/>
            </a:solidFill>
            <a:prstDash val="solid"/>
          </a:ln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086" y="6426160"/>
            <a:ext cx="329089" cy="41148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2376130" y="64390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Improved Accuracy</a:t>
            </a:r>
            <a:endParaRPr lang="en-US" sz="2150" dirty="0"/>
          </a:p>
        </p:txBody>
      </p:sp>
      <p:sp>
        <p:nvSpPr>
          <p:cNvPr id="25" name="Text 17"/>
          <p:cNvSpPr/>
          <p:nvPr/>
        </p:nvSpPr>
        <p:spPr>
          <a:xfrm>
            <a:off x="2376130" y="6930033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Ensures precise and reliable tracking.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90575"/>
            <a:ext cx="619803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Reporting and Analytics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78" y="3568303"/>
            <a:ext cx="7741325" cy="774132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20" y="6067544"/>
            <a:ext cx="416600" cy="52077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478" y="3568303"/>
            <a:ext cx="7741325" cy="7741325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749" y="4496514"/>
            <a:ext cx="416600" cy="520779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478" y="3568303"/>
            <a:ext cx="7741325" cy="7741325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7575" y="4496514"/>
            <a:ext cx="416600" cy="520779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4478" y="3568303"/>
            <a:ext cx="7741325" cy="7741325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8604" y="6067544"/>
            <a:ext cx="416600" cy="520779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966311" y="32270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Generate Reports</a:t>
            </a:r>
            <a:endParaRPr lang="en-US" sz="2150" dirty="0"/>
          </a:p>
        </p:txBody>
      </p:sp>
      <p:sp>
        <p:nvSpPr>
          <p:cNvPr id="12" name="Text 2"/>
          <p:cNvSpPr/>
          <p:nvPr/>
        </p:nvSpPr>
        <p:spPr>
          <a:xfrm>
            <a:off x="864037" y="3718084"/>
            <a:ext cx="2947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Performance and attendance trends.</a:t>
            </a:r>
            <a:endParaRPr lang="en-US" sz="1900" dirty="0"/>
          </a:p>
        </p:txBody>
      </p:sp>
      <p:sp>
        <p:nvSpPr>
          <p:cNvPr id="13" name="Text 3"/>
          <p:cNvSpPr/>
          <p:nvPr/>
        </p:nvSpPr>
        <p:spPr>
          <a:xfrm>
            <a:off x="4284464" y="197012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Data-Driven Insights</a:t>
            </a:r>
            <a:endParaRPr lang="en-US" sz="2150" dirty="0"/>
          </a:p>
        </p:txBody>
      </p:sp>
      <p:sp>
        <p:nvSpPr>
          <p:cNvPr id="14" name="Text 4"/>
          <p:cNvSpPr/>
          <p:nvPr/>
        </p:nvSpPr>
        <p:spPr>
          <a:xfrm>
            <a:off x="4182189" y="2461141"/>
            <a:ext cx="2947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areas for improvement effectively.</a:t>
            </a:r>
            <a:endParaRPr lang="en-US" sz="1900" dirty="0"/>
          </a:p>
        </p:txBody>
      </p:sp>
      <p:sp>
        <p:nvSpPr>
          <p:cNvPr id="15" name="Text 5"/>
          <p:cNvSpPr/>
          <p:nvPr/>
        </p:nvSpPr>
        <p:spPr>
          <a:xfrm>
            <a:off x="7602617" y="197012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Customize Reports</a:t>
            </a:r>
            <a:endParaRPr lang="en-US" sz="2150" dirty="0"/>
          </a:p>
        </p:txBody>
      </p:sp>
      <p:sp>
        <p:nvSpPr>
          <p:cNvPr id="16" name="Text 6"/>
          <p:cNvSpPr/>
          <p:nvPr/>
        </p:nvSpPr>
        <p:spPr>
          <a:xfrm>
            <a:off x="7500342" y="2461141"/>
            <a:ext cx="2947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Tailor reports to specific needs.</a:t>
            </a:r>
            <a:endParaRPr lang="en-US" sz="1900" dirty="0"/>
          </a:p>
        </p:txBody>
      </p:sp>
      <p:sp>
        <p:nvSpPr>
          <p:cNvPr id="17" name="Text 7"/>
          <p:cNvSpPr/>
          <p:nvPr/>
        </p:nvSpPr>
        <p:spPr>
          <a:xfrm>
            <a:off x="10920770" y="32270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Better Decisions</a:t>
            </a:r>
            <a:endParaRPr lang="en-US" sz="2150" dirty="0"/>
          </a:p>
        </p:txBody>
      </p:sp>
      <p:sp>
        <p:nvSpPr>
          <p:cNvPr id="18" name="Text 8"/>
          <p:cNvSpPr/>
          <p:nvPr/>
        </p:nvSpPr>
        <p:spPr>
          <a:xfrm>
            <a:off x="10818495" y="3718084"/>
            <a:ext cx="2947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Enhances strategic decision-making.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C1A22-196B-F4DC-71DB-98BB802C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8" y="925470"/>
            <a:ext cx="5830413" cy="730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7332-FA97-C354-C1CC-5CB59878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72" y="301002"/>
            <a:ext cx="6244317" cy="3568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8AF43-8270-399D-7FD9-A87A244F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71" y="4114800"/>
            <a:ext cx="6244317" cy="3568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EF91F1-9A9B-3881-FF80-1F92CC83E983}"/>
              </a:ext>
            </a:extLst>
          </p:cNvPr>
          <p:cNvSpPr txBox="1"/>
          <p:nvPr/>
        </p:nvSpPr>
        <p:spPr>
          <a:xfrm>
            <a:off x="195054" y="179623"/>
            <a:ext cx="7315200" cy="65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28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Screenshots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445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88737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Conclusion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2943463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5863" y="2943463"/>
            <a:ext cx="336673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Streamlined Management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905863" y="3434477"/>
            <a:ext cx="686050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Effortlessly handles all student data.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721" y="4076343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76148" y="40763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Enhanced Efficiency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276148" y="4567357"/>
            <a:ext cx="64902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Boosts administrative productivity significantly.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1005" y="5209223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46432" y="520922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Better Insights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646432" y="5700236"/>
            <a:ext cx="611993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Provides accurate reporting for informed choices.</a:t>
            </a:r>
            <a:endParaRPr lang="en-US" sz="1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5B4E2-DD00-316B-1726-88650A53D469}"/>
              </a:ext>
            </a:extLst>
          </p:cNvPr>
          <p:cNvSpPr txBox="1"/>
          <p:nvPr/>
        </p:nvSpPr>
        <p:spPr>
          <a:xfrm>
            <a:off x="10389632" y="6568068"/>
            <a:ext cx="302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A.Vamsi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302</Words>
  <Application>Microsoft Office PowerPoint</Application>
  <PresentationFormat>Custom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Spline Sans Bold</vt:lpstr>
      <vt:lpstr>Times New Roman</vt:lpstr>
      <vt:lpstr>Arial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vamsiandavarapu83096@gmail.com</cp:lastModifiedBy>
  <cp:revision>5</cp:revision>
  <dcterms:created xsi:type="dcterms:W3CDTF">2025-05-30T14:05:43Z</dcterms:created>
  <dcterms:modified xsi:type="dcterms:W3CDTF">2025-05-30T14:57:33Z</dcterms:modified>
</cp:coreProperties>
</file>