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56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3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37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81CE-429E-A74B-8AB2-13C35F9A8D3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3FD9-5000-8A4B-8CD8-3FFD275C4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F4DE-777E-DA15-17D6-97AD82DE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67" y="1328130"/>
            <a:ext cx="8563466" cy="1200494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        </a:t>
            </a:r>
            <a:r>
              <a:rPr lang="en-IN" sz="4000" dirty="0">
                <a:latin typeface="Bookman Old Style" panose="02050604050505020204" pitchFamily="18" charset="0"/>
              </a:rPr>
              <a:t>TASTE BUDS – RECIPES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3C370-7867-CFB7-100E-2CD6ACA3C7BF}"/>
              </a:ext>
            </a:extLst>
          </p:cNvPr>
          <p:cNvSpPr txBox="1"/>
          <p:nvPr/>
        </p:nvSpPr>
        <p:spPr>
          <a:xfrm>
            <a:off x="3316271" y="3105834"/>
            <a:ext cx="6299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Social Media platform for foodies, food content creators</a:t>
            </a:r>
          </a:p>
          <a:p>
            <a:pPr algn="ctr"/>
            <a:r>
              <a:rPr lang="en-IN" sz="2000" dirty="0"/>
              <a:t>And  chief community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C7DEB-A875-A073-BA98-E78C812165EC}"/>
              </a:ext>
            </a:extLst>
          </p:cNvPr>
          <p:cNvSpPr txBox="1"/>
          <p:nvPr/>
        </p:nvSpPr>
        <p:spPr>
          <a:xfrm>
            <a:off x="8691514" y="4626204"/>
            <a:ext cx="184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Narrow" panose="020B0606020202030204" pitchFamily="34" charset="0"/>
              </a:rPr>
              <a:t>TEAM</a:t>
            </a:r>
          </a:p>
          <a:p>
            <a:r>
              <a:rPr lang="en-IN" dirty="0"/>
              <a:t>APPALA.DEEPAK</a:t>
            </a:r>
          </a:p>
          <a:p>
            <a:r>
              <a:rPr lang="en-IN" dirty="0"/>
              <a:t>ATLA VAMSI</a:t>
            </a:r>
          </a:p>
          <a:p>
            <a:r>
              <a:rPr lang="en-IN" dirty="0"/>
              <a:t>R.MADHUMIDAA</a:t>
            </a:r>
          </a:p>
          <a:p>
            <a:r>
              <a:rPr lang="en-IN" dirty="0"/>
              <a:t>HEMA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8F1C9-0FC4-FBCD-3911-3CC32B68048F}"/>
              </a:ext>
            </a:extLst>
          </p:cNvPr>
          <p:cNvSpPr txBox="1"/>
          <p:nvPr/>
        </p:nvSpPr>
        <p:spPr>
          <a:xfrm>
            <a:off x="1894789" y="515646"/>
            <a:ext cx="8644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FULL STACK PROJECT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E44A5-8F2F-71E2-0319-DA040B4249F7}"/>
              </a:ext>
            </a:extLst>
          </p:cNvPr>
          <p:cNvSpPr txBox="1"/>
          <p:nvPr/>
        </p:nvSpPr>
        <p:spPr>
          <a:xfrm>
            <a:off x="2073896" y="5696023"/>
            <a:ext cx="10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Batch 14</a:t>
            </a:r>
          </a:p>
        </p:txBody>
      </p:sp>
    </p:spTree>
    <p:extLst>
      <p:ext uri="{BB962C8B-B14F-4D97-AF65-F5344CB8AC3E}">
        <p14:creationId xmlns:p14="http://schemas.microsoft.com/office/powerpoint/2010/main" val="28833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295A-5C32-77BF-6E30-4F7B77EF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1718" y="166032"/>
            <a:ext cx="9905998" cy="691807"/>
          </a:xfrm>
        </p:spPr>
        <p:txBody>
          <a:bodyPr>
            <a:noAutofit/>
          </a:bodyPr>
          <a:lstStyle/>
          <a:p>
            <a:r>
              <a:rPr lang="en-US" sz="4800" dirty="0"/>
              <a:t>                     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4B71-2203-8EF0-C5A0-B36D9C40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28" y="1036948"/>
            <a:ext cx="10104766" cy="5655020"/>
          </a:xfrm>
        </p:spPr>
        <p:txBody>
          <a:bodyPr>
            <a:noAutofit/>
          </a:bodyPr>
          <a:lstStyle/>
          <a:p>
            <a:r>
              <a:rPr lang="en-US" sz="2800" dirty="0"/>
              <a:t>Improved cooking skills: By providing detailed instructions and ingredient lists, users can learn new cooking techniques, explore new flavors, and improve their culinary skills.</a:t>
            </a:r>
          </a:p>
          <a:p>
            <a:r>
              <a:rPr lang="en-US" sz="2800" dirty="0"/>
              <a:t>Personalization: Users can create and manage their own recipe posts, allowing them to personalize their cooking and share their unique recipes with others.</a:t>
            </a:r>
          </a:p>
          <a:p>
            <a:r>
              <a:rPr lang="en-US" sz="2800" dirty="0"/>
              <a:t>Revenue generation: The website has the potential to generate revenue through advertising or sponsored content, which can help support the website’s continued development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252302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24FA-95AA-0B2C-563A-E6804755A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524" y="-1415165"/>
            <a:ext cx="9144000" cy="23876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32C64-CE13-A62E-35FE-822F38888032}"/>
              </a:ext>
            </a:extLst>
          </p:cNvPr>
          <p:cNvSpPr txBox="1"/>
          <p:nvPr/>
        </p:nvSpPr>
        <p:spPr>
          <a:xfrm>
            <a:off x="2149311" y="1216058"/>
            <a:ext cx="97947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Provide a platform for users to share and discover new recipes from around the world.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Encourage user engagement and community building by allowing users to like, dislike, and comment on recipe posts.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Increase user retention by providing a user-friendly interface and allowing users to easily create, edit, and delete their own posts.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Facilitate recipe searching and browsing by allowing users to filter by category and view posts sorted by popularity.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773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939C-1D1E-BF5E-7E64-667BF2B7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CF804-01E4-17AF-ED37-B7F833F6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82" y="1472699"/>
            <a:ext cx="7163421" cy="33469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584B84D-9963-1764-1137-4555F2C72F70}"/>
              </a:ext>
            </a:extLst>
          </p:cNvPr>
          <p:cNvSpPr txBox="1">
            <a:spLocks/>
          </p:cNvSpPr>
          <p:nvPr/>
        </p:nvSpPr>
        <p:spPr>
          <a:xfrm>
            <a:off x="1524000" y="1288026"/>
            <a:ext cx="9144000" cy="3969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  <a:p>
            <a:endParaRPr lang="en-IN"/>
          </a:p>
          <a:p>
            <a:endParaRPr lang="en-IN"/>
          </a:p>
          <a:p>
            <a:endParaRPr lang="en-IN" dirty="0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25221FE1-9F31-1343-7956-4CBEB65B8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5931" y="1600200"/>
            <a:ext cx="465395" cy="465395"/>
          </a:xfrm>
          <a:prstGeom prst="rect">
            <a:avLst/>
          </a:prstGeom>
        </p:spPr>
      </p:pic>
      <p:pic>
        <p:nvPicPr>
          <p:cNvPr id="10" name="Graphic 9" descr="Leaf with solid fill">
            <a:extLst>
              <a:ext uri="{FF2B5EF4-FFF2-40B4-BE49-F238E27FC236}">
                <a16:creationId xmlns:a16="http://schemas.microsoft.com/office/drawing/2014/main" id="{A760907A-11EE-FA58-A035-D884DA5C7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8023" y="2065595"/>
            <a:ext cx="467034" cy="467034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D3158BC4-0E81-69BF-EA69-A51EC3985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0164" y="2656134"/>
            <a:ext cx="465395" cy="465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1F3DA5-ADF5-3358-F8A9-464E89711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057" y="3146196"/>
            <a:ext cx="382276" cy="385262"/>
          </a:xfrm>
          <a:prstGeom prst="rect">
            <a:avLst/>
          </a:prstGeom>
        </p:spPr>
      </p:pic>
      <p:pic>
        <p:nvPicPr>
          <p:cNvPr id="13" name="Graphic 12" descr="Checklist with solid fill">
            <a:extLst>
              <a:ext uri="{FF2B5EF4-FFF2-40B4-BE49-F238E27FC236}">
                <a16:creationId xmlns:a16="http://schemas.microsoft.com/office/drawing/2014/main" id="{2CA98D11-D212-5608-88AE-3193BB1766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5057" y="3714484"/>
            <a:ext cx="416733" cy="385262"/>
          </a:xfrm>
          <a:prstGeom prst="rect">
            <a:avLst/>
          </a:prstGeom>
        </p:spPr>
      </p:pic>
      <p:pic>
        <p:nvPicPr>
          <p:cNvPr id="14" name="Graphic 13" descr="List with solid fill">
            <a:extLst>
              <a:ext uri="{FF2B5EF4-FFF2-40B4-BE49-F238E27FC236}">
                <a16:creationId xmlns:a16="http://schemas.microsoft.com/office/drawing/2014/main" id="{1D93D556-C3EC-0582-9E4E-62053FD41F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51387" y="4244918"/>
            <a:ext cx="385262" cy="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AA32-02F1-4BD7-DDE0-24495D47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606" y="94620"/>
            <a:ext cx="9689985" cy="1417672"/>
          </a:xfrm>
        </p:spPr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24C45-6E96-DA3C-158E-72661A63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21" y="1016674"/>
            <a:ext cx="8481916" cy="5746706"/>
          </a:xfrm>
        </p:spPr>
      </p:pic>
    </p:spTree>
    <p:extLst>
      <p:ext uri="{BB962C8B-B14F-4D97-AF65-F5344CB8AC3E}">
        <p14:creationId xmlns:p14="http://schemas.microsoft.com/office/powerpoint/2010/main" val="293236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D69AF-EFC4-1D29-E7EB-F1485470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920176"/>
            <a:ext cx="9444854" cy="5710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F0224-4842-D215-2FB3-138B19C528ED}"/>
              </a:ext>
            </a:extLst>
          </p:cNvPr>
          <p:cNvSpPr txBox="1"/>
          <p:nvPr/>
        </p:nvSpPr>
        <p:spPr>
          <a:xfrm>
            <a:off x="1386510" y="0"/>
            <a:ext cx="952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Entity-Relationship Diagram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9873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8A247-9872-3C46-5F2D-9D6E2DAEA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12" y="1112363"/>
            <a:ext cx="7078243" cy="5622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D7CB5-ABA2-E6BD-6093-3AA42B558F4C}"/>
              </a:ext>
            </a:extLst>
          </p:cNvPr>
          <p:cNvSpPr txBox="1"/>
          <p:nvPr/>
        </p:nvSpPr>
        <p:spPr>
          <a:xfrm>
            <a:off x="1497139" y="263459"/>
            <a:ext cx="6499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Use-Case Diagram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06715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209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Bookman Old Style</vt:lpstr>
      <vt:lpstr>Tw Cen MT</vt:lpstr>
      <vt:lpstr>Circuit</vt:lpstr>
      <vt:lpstr>        TASTE BUDS – RECIPES  </vt:lpstr>
      <vt:lpstr>                      PROBLEM STATEMENT</vt:lpstr>
      <vt:lpstr>OBJECTIVES</vt:lpstr>
      <vt:lpstr>                         Technology Stack</vt:lpstr>
      <vt:lpstr>Class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Madhu Midaa</dc:creator>
  <cp:lastModifiedBy>Deepak Appala</cp:lastModifiedBy>
  <cp:revision>7</cp:revision>
  <dcterms:created xsi:type="dcterms:W3CDTF">2023-04-10T16:59:56Z</dcterms:created>
  <dcterms:modified xsi:type="dcterms:W3CDTF">2023-04-11T06:24:30Z</dcterms:modified>
</cp:coreProperties>
</file>