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7"/>
  </p:notesMasterIdLst>
  <p:sldIdLst>
    <p:sldId id="256" r:id="rId2"/>
    <p:sldId id="258" r:id="rId3"/>
    <p:sldId id="259" r:id="rId4"/>
    <p:sldId id="261" r:id="rId5"/>
    <p:sldId id="262"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Lst>
  <p:sldSz cx="9144000" cy="5143500" type="screen16x9"/>
  <p:notesSz cx="6858000" cy="9144000"/>
  <p:embeddedFontLst>
    <p:embeddedFont>
      <p:font typeface="Roboto Slab" panose="020B0604020202020204" charset="0"/>
      <p:regular r:id="rId38"/>
      <p:bold r:id="rId39"/>
    </p:embeddedFont>
    <p:embeddedFont>
      <p:font typeface="Montserrat" panose="020B0604020202020204" charset="0"/>
      <p:regular r:id="rId40"/>
      <p:bold r:id="rId41"/>
      <p:italic r:id="rId42"/>
      <p:boldItalic r:id="rId43"/>
    </p:embeddedFont>
    <p:embeddedFont>
      <p:font typeface="Nixie One" panose="020B0604020202020204" charset="0"/>
      <p:regular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EBAF2-A0B9-41F5-855D-340B4F70AB4A}">
  <a:tblStyle styleId="{98CEBAF2-A0B9-41F5-855D-340B4F70AB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ED7BB8-C791-43B9-B544-FB8657F4FD4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266102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43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2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572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567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58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558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298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029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104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31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18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533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219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29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2d5601ac4_0_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2d5601ac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680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2d5601ac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2d5601ac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173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e2d5601ac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e2d5601ac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079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2d5601ac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2d5601ac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777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e2d5601ac4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e2d5601ac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421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e2d5601ac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e2d5601ac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47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2d5601ac4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e2d5601ac4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296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e2d5601ac4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e2d5601ac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2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049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e2d5601ac4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e2d5601ac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326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e2d5601ac4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2d5601ac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500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244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51bf4a7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51bf4a7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476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1470e89c18_8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1470e89c18_8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229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73d2e3e72b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73d2e3e72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23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47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57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3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82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93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97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endParaRPr/>
          </a:p>
        </p:txBody>
      </p:sp>
      <p:sp>
        <p:nvSpPr>
          <p:cNvPr id="17" name="Google Shape;17;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1800" b="1">
                <a:solidFill>
                  <a:schemeClr val="accent6"/>
                </a:solidFill>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18" name="Google Shape;18;p3"/>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39" name="Google Shape;39;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0" name="Google Shape;40;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1" name="Google Shape;41;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7"/>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60" name="Google Shape;60;p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1" name="Google Shape;61;p7"/>
          <p:cNvSpPr txBox="1">
            <a:spLocks noGrp="1"/>
          </p:cNvSpPr>
          <p:nvPr>
            <p:ph type="body" idx="1"/>
          </p:nvPr>
        </p:nvSpPr>
        <p:spPr>
          <a:xfrm>
            <a:off x="1146025"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2" name="Google Shape;62;p7"/>
          <p:cNvSpPr txBox="1">
            <a:spLocks noGrp="1"/>
          </p:cNvSpPr>
          <p:nvPr>
            <p:ph type="body" idx="2"/>
          </p:nvPr>
        </p:nvSpPr>
        <p:spPr>
          <a:xfrm>
            <a:off x="3679388"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3" name="Google Shape;63;p7"/>
          <p:cNvSpPr txBox="1">
            <a:spLocks noGrp="1"/>
          </p:cNvSpPr>
          <p:nvPr>
            <p:ph type="body" idx="3"/>
          </p:nvPr>
        </p:nvSpPr>
        <p:spPr>
          <a:xfrm>
            <a:off x="6212750"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4" name="Google Shape;64;p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67" name="Google Shape;67;p8"/>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8"/>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72" name="Google Shape;72;p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73" name="Google Shape;73;p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9"/>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76" name="Google Shape;76;p9"/>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800"/>
              <a:buNone/>
              <a:defRPr sz="1800">
                <a:solidFill>
                  <a:schemeClr val="accent1"/>
                </a:solidFill>
              </a:defRPr>
            </a:lvl1pPr>
          </a:lstStyle>
          <a:p>
            <a:endParaRPr/>
          </a:p>
        </p:txBody>
      </p:sp>
      <p:sp>
        <p:nvSpPr>
          <p:cNvPr id="81" name="Google Shape;81;p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tyle A">
  <p:cSld name="BLANK_1_1">
    <p:bg>
      <p:bgPr>
        <a:solidFill>
          <a:schemeClr val="accent4"/>
        </a:solidFill>
        <a:effectLst/>
      </p:bgPr>
    </p:bg>
    <p:spTree>
      <p:nvGrpSpPr>
        <p:cNvPr id="1" name="Shape 89"/>
        <p:cNvGrpSpPr/>
        <p:nvPr/>
      </p:nvGrpSpPr>
      <p:grpSpPr>
        <a:xfrm>
          <a:off x="0" y="0"/>
          <a:ext cx="0" cy="0"/>
          <a:chOff x="0" y="0"/>
          <a:chExt cx="0" cy="0"/>
        </a:xfrm>
      </p:grpSpPr>
      <p:sp>
        <p:nvSpPr>
          <p:cNvPr id="90" name="Google Shape;90;p11"/>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1" name="Google Shape;91;p11"/>
          <p:cNvSpPr/>
          <p:nvPr/>
        </p:nvSpPr>
        <p:spPr>
          <a:xfrm>
            <a:off x="0" y="500625"/>
            <a:ext cx="9144000" cy="73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0" y="3962800"/>
            <a:ext cx="9144000" cy="37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0" y="4333125"/>
            <a:ext cx="9144000" cy="810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tyle B">
  <p:cSld name="BLANK_1_1_1">
    <p:bg>
      <p:bgPr>
        <a:solidFill>
          <a:schemeClr val="accent1"/>
        </a:solidFill>
        <a:effectLst/>
      </p:bgPr>
    </p:bg>
    <p:spTree>
      <p:nvGrpSpPr>
        <p:cNvPr id="1"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fontsquirrel.com/fonts/nixie-one"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fontsquirrel.com/fonts/roboto-slab"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COVID PREDICTION</a:t>
            </a:r>
            <a:endParaRPr dirty="0"/>
          </a:p>
        </p:txBody>
      </p:sp>
      <p:grpSp>
        <p:nvGrpSpPr>
          <p:cNvPr id="106" name="Google Shape;106;p13"/>
          <p:cNvGrpSpPr/>
          <p:nvPr/>
        </p:nvGrpSpPr>
        <p:grpSpPr>
          <a:xfrm>
            <a:off x="753267" y="1029785"/>
            <a:ext cx="964541" cy="1011307"/>
            <a:chOff x="5961125" y="1623900"/>
            <a:chExt cx="427450" cy="448175"/>
          </a:xfrm>
        </p:grpSpPr>
        <p:sp>
          <p:nvSpPr>
            <p:cNvPr id="107" name="Google Shape;107;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6"/>
          <p:cNvSpPr/>
          <p:nvPr/>
        </p:nvSpPr>
        <p:spPr>
          <a:xfrm>
            <a:off x="1146037" y="637776"/>
            <a:ext cx="7301627" cy="347833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txBox="1">
            <a:spLocks noGrp="1"/>
          </p:cNvSpPr>
          <p:nvPr>
            <p:ph type="title" idx="4294967295"/>
          </p:nvPr>
        </p:nvSpPr>
        <p:spPr>
          <a:xfrm>
            <a:off x="0" y="4595650"/>
            <a:ext cx="9144000" cy="5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Maps</a:t>
            </a:r>
            <a:endParaRPr/>
          </a:p>
        </p:txBody>
      </p:sp>
      <p:sp>
        <p:nvSpPr>
          <p:cNvPr id="276" name="Google Shape;276;p26"/>
          <p:cNvSpPr/>
          <p:nvPr/>
        </p:nvSpPr>
        <p:spPr>
          <a:xfrm>
            <a:off x="2399575" y="1435075"/>
            <a:ext cx="668400" cy="202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chemeClr val="accent2"/>
                </a:solidFill>
                <a:latin typeface="Roboto Slab"/>
                <a:ea typeface="Roboto Slab"/>
                <a:cs typeface="Roboto Slab"/>
                <a:sym typeface="Roboto Slab"/>
              </a:rPr>
              <a:t>our office</a:t>
            </a:r>
            <a:endParaRPr sz="800" b="1">
              <a:solidFill>
                <a:schemeClr val="accent2"/>
              </a:solidFill>
              <a:latin typeface="Roboto Slab"/>
              <a:ea typeface="Roboto Slab"/>
              <a:cs typeface="Roboto Slab"/>
              <a:sym typeface="Roboto Slab"/>
            </a:endParaRPr>
          </a:p>
        </p:txBody>
      </p:sp>
      <p:cxnSp>
        <p:nvCxnSpPr>
          <p:cNvPr id="277" name="Google Shape;277;p26"/>
          <p:cNvCxnSpPr/>
          <p:nvPr/>
        </p:nvCxnSpPr>
        <p:spPr>
          <a:xfrm>
            <a:off x="1753050" y="1637575"/>
            <a:ext cx="0" cy="182700"/>
          </a:xfrm>
          <a:prstGeom prst="straightConnector1">
            <a:avLst/>
          </a:prstGeom>
          <a:noFill/>
          <a:ln w="9525" cap="flat" cmpd="sng">
            <a:solidFill>
              <a:srgbClr val="FFFFFF"/>
            </a:solidFill>
            <a:prstDash val="solid"/>
            <a:round/>
            <a:headEnd type="oval" w="med" len="med"/>
            <a:tailEnd type="none" w="med" len="med"/>
          </a:ln>
        </p:spPr>
      </p:cxnSp>
      <p:cxnSp>
        <p:nvCxnSpPr>
          <p:cNvPr id="278" name="Google Shape;278;p26"/>
          <p:cNvCxnSpPr/>
          <p:nvPr/>
        </p:nvCxnSpPr>
        <p:spPr>
          <a:xfrm>
            <a:off x="3317650" y="3056075"/>
            <a:ext cx="0" cy="182700"/>
          </a:xfrm>
          <a:prstGeom prst="straightConnector1">
            <a:avLst/>
          </a:prstGeom>
          <a:noFill/>
          <a:ln w="9525" cap="flat" cmpd="sng">
            <a:solidFill>
              <a:srgbClr val="FFFFFF"/>
            </a:solidFill>
            <a:prstDash val="solid"/>
            <a:round/>
            <a:headEnd type="oval" w="med" len="med"/>
            <a:tailEnd type="none" w="med" len="med"/>
          </a:ln>
        </p:spPr>
      </p:cxnSp>
      <p:cxnSp>
        <p:nvCxnSpPr>
          <p:cNvPr id="279" name="Google Shape;279;p26"/>
          <p:cNvCxnSpPr/>
          <p:nvPr/>
        </p:nvCxnSpPr>
        <p:spPr>
          <a:xfrm>
            <a:off x="4796850" y="3324100"/>
            <a:ext cx="0" cy="182700"/>
          </a:xfrm>
          <a:prstGeom prst="straightConnector1">
            <a:avLst/>
          </a:prstGeom>
          <a:noFill/>
          <a:ln w="9525" cap="flat" cmpd="sng">
            <a:solidFill>
              <a:srgbClr val="FFFFFF"/>
            </a:solidFill>
            <a:prstDash val="solid"/>
            <a:round/>
            <a:headEnd type="oval" w="med" len="med"/>
            <a:tailEnd type="none" w="med" len="med"/>
          </a:ln>
        </p:spPr>
      </p:cxnSp>
      <p:cxnSp>
        <p:nvCxnSpPr>
          <p:cNvPr id="280" name="Google Shape;280;p26"/>
          <p:cNvCxnSpPr/>
          <p:nvPr/>
        </p:nvCxnSpPr>
        <p:spPr>
          <a:xfrm>
            <a:off x="4231125" y="1454875"/>
            <a:ext cx="0" cy="182700"/>
          </a:xfrm>
          <a:prstGeom prst="straightConnector1">
            <a:avLst/>
          </a:prstGeom>
          <a:noFill/>
          <a:ln w="9525" cap="flat" cmpd="sng">
            <a:solidFill>
              <a:srgbClr val="FFFFFF"/>
            </a:solidFill>
            <a:prstDash val="solid"/>
            <a:round/>
            <a:headEnd type="oval" w="med" len="med"/>
            <a:tailEnd type="none" w="med" len="med"/>
          </a:ln>
        </p:spPr>
      </p:cxnSp>
      <p:cxnSp>
        <p:nvCxnSpPr>
          <p:cNvPr id="281" name="Google Shape;281;p26"/>
          <p:cNvCxnSpPr/>
          <p:nvPr/>
        </p:nvCxnSpPr>
        <p:spPr>
          <a:xfrm>
            <a:off x="7427025" y="3458500"/>
            <a:ext cx="0" cy="182700"/>
          </a:xfrm>
          <a:prstGeom prst="straightConnector1">
            <a:avLst/>
          </a:prstGeom>
          <a:noFill/>
          <a:ln w="9525" cap="flat" cmpd="sng">
            <a:solidFill>
              <a:srgbClr val="FFFFFF"/>
            </a:solidFill>
            <a:prstDash val="solid"/>
            <a:round/>
            <a:headEnd type="oval" w="med" len="med"/>
            <a:tailEnd type="none" w="med" len="med"/>
          </a:ln>
        </p:spPr>
      </p:cxnSp>
      <p:cxnSp>
        <p:nvCxnSpPr>
          <p:cNvPr id="282" name="Google Shape;282;p26"/>
          <p:cNvCxnSpPr/>
          <p:nvPr/>
        </p:nvCxnSpPr>
        <p:spPr>
          <a:xfrm>
            <a:off x="6775950" y="1888275"/>
            <a:ext cx="0" cy="182700"/>
          </a:xfrm>
          <a:prstGeom prst="straightConnector1">
            <a:avLst/>
          </a:prstGeom>
          <a:noFill/>
          <a:ln w="9525" cap="flat" cmpd="sng">
            <a:solidFill>
              <a:srgbClr val="FFFFFF"/>
            </a:solidFill>
            <a:prstDash val="solid"/>
            <a:round/>
            <a:headEnd type="oval" w="med" len="med"/>
            <a:tailEnd type="none" w="med" len="med"/>
          </a:ln>
        </p:spPr>
      </p:cxnSp>
      <p:sp>
        <p:nvSpPr>
          <p:cNvPr id="283" name="Google Shape;283;p2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87"/>
        <p:cNvGrpSpPr/>
        <p:nvPr/>
      </p:nvGrpSpPr>
      <p:grpSpPr>
        <a:xfrm>
          <a:off x="0" y="0"/>
          <a:ext cx="0" cy="0"/>
          <a:chOff x="0" y="0"/>
          <a:chExt cx="0" cy="0"/>
        </a:xfrm>
      </p:grpSpPr>
      <p:sp>
        <p:nvSpPr>
          <p:cNvPr id="288" name="Google Shape;288;p27"/>
          <p:cNvSpPr txBox="1">
            <a:spLocks noGrp="1"/>
          </p:cNvSpPr>
          <p:nvPr>
            <p:ph type="ctrTitle" idx="4294967295"/>
          </p:nvPr>
        </p:nvSpPr>
        <p:spPr>
          <a:xfrm>
            <a:off x="685800" y="16595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0"/>
              <a:t>89,526,124</a:t>
            </a:r>
            <a:endParaRPr sz="12000"/>
          </a:p>
        </p:txBody>
      </p:sp>
      <p:sp>
        <p:nvSpPr>
          <p:cNvPr id="289" name="Google Shape;289;p27"/>
          <p:cNvSpPr txBox="1">
            <a:spLocks noGrp="1"/>
          </p:cNvSpPr>
          <p:nvPr>
            <p:ph type="subTitle" idx="4294967295"/>
          </p:nvPr>
        </p:nvSpPr>
        <p:spPr>
          <a:xfrm>
            <a:off x="685800" y="29162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solidFill>
                  <a:srgbClr val="FFFFFF"/>
                </a:solidFill>
              </a:rPr>
              <a:t>Whoa! That’s a big number, aren’t you proud?</a:t>
            </a:r>
            <a:endParaRPr sz="2400">
              <a:solidFill>
                <a:srgbClr val="FFFFFF"/>
              </a:solidFill>
            </a:endParaRPr>
          </a:p>
        </p:txBody>
      </p:sp>
      <p:sp>
        <p:nvSpPr>
          <p:cNvPr id="290" name="Google Shape;290;p2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94"/>
        <p:cNvGrpSpPr/>
        <p:nvPr/>
      </p:nvGrpSpPr>
      <p:grpSpPr>
        <a:xfrm>
          <a:off x="0" y="0"/>
          <a:ext cx="0" cy="0"/>
          <a:chOff x="0" y="0"/>
          <a:chExt cx="0" cy="0"/>
        </a:xfrm>
      </p:grpSpPr>
      <p:sp>
        <p:nvSpPr>
          <p:cNvPr id="295" name="Google Shape;295;p28"/>
          <p:cNvSpPr txBox="1">
            <a:spLocks noGrp="1"/>
          </p:cNvSpPr>
          <p:nvPr>
            <p:ph type="ctrTitle" idx="4294967295"/>
          </p:nvPr>
        </p:nvSpPr>
        <p:spPr>
          <a:xfrm>
            <a:off x="1679775" y="419400"/>
            <a:ext cx="66261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6"/>
                </a:solidFill>
              </a:rPr>
              <a:t>89,526,124$</a:t>
            </a:r>
            <a:endParaRPr sz="7200">
              <a:solidFill>
                <a:schemeClr val="accent6"/>
              </a:solidFill>
            </a:endParaRPr>
          </a:p>
        </p:txBody>
      </p:sp>
      <p:sp>
        <p:nvSpPr>
          <p:cNvPr id="296" name="Google Shape;296;p28"/>
          <p:cNvSpPr txBox="1">
            <a:spLocks noGrp="1"/>
          </p:cNvSpPr>
          <p:nvPr>
            <p:ph type="subTitle" idx="4294967295"/>
          </p:nvPr>
        </p:nvSpPr>
        <p:spPr>
          <a:xfrm>
            <a:off x="1679775" y="1106508"/>
            <a:ext cx="66261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297" name="Google Shape;297;p28"/>
          <p:cNvSpPr txBox="1">
            <a:spLocks noGrp="1"/>
          </p:cNvSpPr>
          <p:nvPr>
            <p:ph type="ctrTitle" idx="4294967295"/>
          </p:nvPr>
        </p:nvSpPr>
        <p:spPr>
          <a:xfrm>
            <a:off x="1679775" y="3505493"/>
            <a:ext cx="66261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4"/>
                </a:solidFill>
              </a:rPr>
              <a:t>100%</a:t>
            </a:r>
            <a:endParaRPr sz="7200">
              <a:solidFill>
                <a:schemeClr val="accent4"/>
              </a:solidFill>
            </a:endParaRPr>
          </a:p>
        </p:txBody>
      </p:sp>
      <p:sp>
        <p:nvSpPr>
          <p:cNvPr id="298" name="Google Shape;298;p28"/>
          <p:cNvSpPr txBox="1">
            <a:spLocks noGrp="1"/>
          </p:cNvSpPr>
          <p:nvPr>
            <p:ph type="subTitle" idx="4294967295"/>
          </p:nvPr>
        </p:nvSpPr>
        <p:spPr>
          <a:xfrm>
            <a:off x="1679775" y="4192600"/>
            <a:ext cx="66261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299" name="Google Shape;299;p28"/>
          <p:cNvSpPr txBox="1">
            <a:spLocks noGrp="1"/>
          </p:cNvSpPr>
          <p:nvPr>
            <p:ph type="ctrTitle" idx="4294967295"/>
          </p:nvPr>
        </p:nvSpPr>
        <p:spPr>
          <a:xfrm>
            <a:off x="1679775" y="1962446"/>
            <a:ext cx="66261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5"/>
                </a:solidFill>
              </a:rPr>
              <a:t>185,244</a:t>
            </a:r>
            <a:r>
              <a:rPr lang="en" sz="4800">
                <a:solidFill>
                  <a:schemeClr val="accent5"/>
                </a:solidFill>
              </a:rPr>
              <a:t> users</a:t>
            </a:r>
            <a:endParaRPr sz="4800">
              <a:solidFill>
                <a:schemeClr val="accent5"/>
              </a:solidFill>
            </a:endParaRPr>
          </a:p>
        </p:txBody>
      </p:sp>
      <p:sp>
        <p:nvSpPr>
          <p:cNvPr id="300" name="Google Shape;300;p28"/>
          <p:cNvSpPr txBox="1">
            <a:spLocks noGrp="1"/>
          </p:cNvSpPr>
          <p:nvPr>
            <p:ph type="subTitle" idx="4294967295"/>
          </p:nvPr>
        </p:nvSpPr>
        <p:spPr>
          <a:xfrm>
            <a:off x="1679775" y="2649554"/>
            <a:ext cx="66261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301" name="Google Shape;301;p28"/>
          <p:cNvSpPr/>
          <p:nvPr/>
        </p:nvSpPr>
        <p:spPr>
          <a:xfrm>
            <a:off x="822083" y="2036360"/>
            <a:ext cx="708604" cy="74708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28"/>
          <p:cNvGrpSpPr/>
          <p:nvPr/>
        </p:nvGrpSpPr>
        <p:grpSpPr>
          <a:xfrm>
            <a:off x="793780" y="3622751"/>
            <a:ext cx="765211" cy="719944"/>
            <a:chOff x="5972700" y="2330200"/>
            <a:chExt cx="411625" cy="387275"/>
          </a:xfrm>
        </p:grpSpPr>
        <p:sp>
          <p:nvSpPr>
            <p:cNvPr id="303" name="Google Shape;303;p2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8"/>
          <p:cNvGrpSpPr/>
          <p:nvPr/>
        </p:nvGrpSpPr>
        <p:grpSpPr>
          <a:xfrm>
            <a:off x="767754" y="570276"/>
            <a:ext cx="817263" cy="593160"/>
            <a:chOff x="4604550" y="3714775"/>
            <a:chExt cx="439625" cy="319075"/>
          </a:xfrm>
        </p:grpSpPr>
        <p:sp>
          <p:nvSpPr>
            <p:cNvPr id="306" name="Google Shape;306;p2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2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312"/>
        <p:cNvGrpSpPr/>
        <p:nvPr/>
      </p:nvGrpSpPr>
      <p:grpSpPr>
        <a:xfrm>
          <a:off x="0" y="0"/>
          <a:ext cx="0" cy="0"/>
          <a:chOff x="0" y="0"/>
          <a:chExt cx="0" cy="0"/>
        </a:xfrm>
      </p:grpSpPr>
      <p:sp>
        <p:nvSpPr>
          <p:cNvPr id="313" name="Google Shape;313;p29"/>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314" name="Google Shape;314;p29"/>
          <p:cNvSpPr/>
          <p:nvPr/>
        </p:nvSpPr>
        <p:spPr>
          <a:xfrm>
            <a:off x="1053050" y="2290250"/>
            <a:ext cx="2731800" cy="2010900"/>
          </a:xfrm>
          <a:prstGeom prst="homePlate">
            <a:avLst>
              <a:gd name="adj" fmla="val 30129"/>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Nixie One"/>
                <a:ea typeface="Nixie One"/>
                <a:cs typeface="Nixie One"/>
                <a:sym typeface="Nixie One"/>
              </a:rPr>
              <a:t>first</a:t>
            </a:r>
            <a:endParaRPr b="1">
              <a:solidFill>
                <a:srgbClr val="FFFFFF"/>
              </a:solidFill>
              <a:latin typeface="Nixie One"/>
              <a:ea typeface="Nixie One"/>
              <a:cs typeface="Nixie One"/>
              <a:sym typeface="Nixie One"/>
            </a:endParaRPr>
          </a:p>
        </p:txBody>
      </p:sp>
      <p:sp>
        <p:nvSpPr>
          <p:cNvPr id="315" name="Google Shape;315;p29"/>
          <p:cNvSpPr/>
          <p:nvPr/>
        </p:nvSpPr>
        <p:spPr>
          <a:xfrm>
            <a:off x="3262563" y="2290250"/>
            <a:ext cx="2784000" cy="2010900"/>
          </a:xfrm>
          <a:prstGeom prst="chevron">
            <a:avLst>
              <a:gd name="adj" fmla="val 29853"/>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Nixie One"/>
                <a:ea typeface="Nixie One"/>
                <a:cs typeface="Nixie One"/>
                <a:sym typeface="Nixie One"/>
              </a:rPr>
              <a:t>second</a:t>
            </a:r>
            <a:endParaRPr b="1">
              <a:solidFill>
                <a:srgbClr val="FFFFFF"/>
              </a:solidFill>
              <a:latin typeface="Nixie One"/>
              <a:ea typeface="Nixie One"/>
              <a:cs typeface="Nixie One"/>
              <a:sym typeface="Nixie One"/>
            </a:endParaRPr>
          </a:p>
        </p:txBody>
      </p:sp>
      <p:sp>
        <p:nvSpPr>
          <p:cNvPr id="316" name="Google Shape;316;p29"/>
          <p:cNvSpPr/>
          <p:nvPr/>
        </p:nvSpPr>
        <p:spPr>
          <a:xfrm>
            <a:off x="5524609" y="2290250"/>
            <a:ext cx="2784000" cy="201090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Nixie One"/>
                <a:ea typeface="Nixie One"/>
                <a:cs typeface="Nixie One"/>
                <a:sym typeface="Nixie One"/>
              </a:rPr>
              <a:t>last</a:t>
            </a:r>
            <a:endParaRPr b="1">
              <a:solidFill>
                <a:srgbClr val="FFFFFF"/>
              </a:solidFill>
              <a:latin typeface="Nixie One"/>
              <a:ea typeface="Nixie One"/>
              <a:cs typeface="Nixie One"/>
              <a:sym typeface="Nixie One"/>
            </a:endParaRPr>
          </a:p>
        </p:txBody>
      </p:sp>
      <p:grpSp>
        <p:nvGrpSpPr>
          <p:cNvPr id="317" name="Google Shape;317;p29"/>
          <p:cNvGrpSpPr/>
          <p:nvPr/>
        </p:nvGrpSpPr>
        <p:grpSpPr>
          <a:xfrm>
            <a:off x="348269" y="907692"/>
            <a:ext cx="369549" cy="274765"/>
            <a:chOff x="5247525" y="3007275"/>
            <a:chExt cx="517575" cy="384825"/>
          </a:xfrm>
        </p:grpSpPr>
        <p:sp>
          <p:nvSpPr>
            <p:cNvPr id="318" name="Google Shape;318;p2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326" name="Google Shape;326;p30"/>
          <p:cNvSpPr txBox="1">
            <a:spLocks noGrp="1"/>
          </p:cNvSpPr>
          <p:nvPr>
            <p:ph type="body" idx="1"/>
          </p:nvPr>
        </p:nvSpPr>
        <p:spPr>
          <a:xfrm>
            <a:off x="1146025" y="1771650"/>
            <a:ext cx="2409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27" name="Google Shape;327;p30"/>
          <p:cNvSpPr txBox="1">
            <a:spLocks noGrp="1"/>
          </p:cNvSpPr>
          <p:nvPr>
            <p:ph type="body" idx="2"/>
          </p:nvPr>
        </p:nvSpPr>
        <p:spPr>
          <a:xfrm>
            <a:off x="3679388" y="1771650"/>
            <a:ext cx="2409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28" name="Google Shape;328;p30"/>
          <p:cNvSpPr txBox="1">
            <a:spLocks noGrp="1"/>
          </p:cNvSpPr>
          <p:nvPr>
            <p:ph type="body" idx="3"/>
          </p:nvPr>
        </p:nvSpPr>
        <p:spPr>
          <a:xfrm>
            <a:off x="6212750" y="1771650"/>
            <a:ext cx="2409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29" name="Google Shape;329;p30"/>
          <p:cNvSpPr txBox="1">
            <a:spLocks noGrp="1"/>
          </p:cNvSpPr>
          <p:nvPr>
            <p:ph type="body" idx="1"/>
          </p:nvPr>
        </p:nvSpPr>
        <p:spPr>
          <a:xfrm>
            <a:off x="1146025" y="3352800"/>
            <a:ext cx="2409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30" name="Google Shape;330;p30"/>
          <p:cNvSpPr txBox="1">
            <a:spLocks noGrp="1"/>
          </p:cNvSpPr>
          <p:nvPr>
            <p:ph type="body" idx="2"/>
          </p:nvPr>
        </p:nvSpPr>
        <p:spPr>
          <a:xfrm>
            <a:off x="3679388" y="3352800"/>
            <a:ext cx="2409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31" name="Google Shape;331;p30"/>
          <p:cNvSpPr txBox="1">
            <a:spLocks noGrp="1"/>
          </p:cNvSpPr>
          <p:nvPr>
            <p:ph type="body" idx="3"/>
          </p:nvPr>
        </p:nvSpPr>
        <p:spPr>
          <a:xfrm>
            <a:off x="6212750" y="3352800"/>
            <a:ext cx="2409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332" name="Google Shape;332;p30"/>
          <p:cNvGrpSpPr/>
          <p:nvPr/>
        </p:nvGrpSpPr>
        <p:grpSpPr>
          <a:xfrm>
            <a:off x="333623" y="861852"/>
            <a:ext cx="366458" cy="366437"/>
            <a:chOff x="1923675" y="1633650"/>
            <a:chExt cx="436000" cy="435975"/>
          </a:xfrm>
        </p:grpSpPr>
        <p:sp>
          <p:nvSpPr>
            <p:cNvPr id="333" name="Google Shape;333;p3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43"/>
        <p:cNvGrpSpPr/>
        <p:nvPr/>
      </p:nvGrpSpPr>
      <p:grpSpPr>
        <a:xfrm>
          <a:off x="0" y="0"/>
          <a:ext cx="0" cy="0"/>
          <a:chOff x="0" y="0"/>
          <a:chExt cx="0" cy="0"/>
        </a:xfrm>
      </p:grpSpPr>
      <p:sp>
        <p:nvSpPr>
          <p:cNvPr id="344" name="Google Shape;344;p31"/>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solidFill>
                  <a:srgbClr val="18637B"/>
                </a:solidFill>
              </a:rPr>
              <a:t>You can insert graphs from Excel or Google Sheets</a:t>
            </a:r>
            <a:endParaRPr>
              <a:solidFill>
                <a:srgbClr val="18637B"/>
              </a:solidFill>
            </a:endParaRPr>
          </a:p>
        </p:txBody>
      </p:sp>
      <p:sp>
        <p:nvSpPr>
          <p:cNvPr id="345" name="Google Shape;345;p3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cxnSp>
        <p:nvCxnSpPr>
          <p:cNvPr id="346" name="Google Shape;346;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47" name="Google Shape;347;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48" name="Google Shape;348;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49" name="Google Shape;349;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0" name="Google Shape;350;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351" name="Google Shape;351;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Nixie One"/>
                <a:ea typeface="Nixie One"/>
                <a:cs typeface="Nixie One"/>
                <a:sym typeface="Nixie One"/>
              </a:rPr>
              <a:t>4000</a:t>
            </a:r>
            <a:endParaRPr sz="1000">
              <a:solidFill>
                <a:schemeClr val="dk2"/>
              </a:solidFill>
              <a:latin typeface="Nixie One"/>
              <a:ea typeface="Nixie One"/>
              <a:cs typeface="Nixie One"/>
              <a:sym typeface="Nixie One"/>
            </a:endParaRPr>
          </a:p>
          <a:p>
            <a:pPr marL="0" marR="0" lvl="0" indent="0" algn="r" rtl="0">
              <a:lnSpc>
                <a:spcPct val="100000"/>
              </a:lnSpc>
              <a:spcBef>
                <a:spcPts val="4400"/>
              </a:spcBef>
              <a:spcAft>
                <a:spcPts val="0"/>
              </a:spcAft>
              <a:buNone/>
            </a:pPr>
            <a:r>
              <a:rPr lang="en" sz="1000">
                <a:solidFill>
                  <a:schemeClr val="dk2"/>
                </a:solidFill>
                <a:latin typeface="Nixie One"/>
                <a:ea typeface="Nixie One"/>
                <a:cs typeface="Nixie One"/>
                <a:sym typeface="Nixie One"/>
              </a:rPr>
              <a:t>3000</a:t>
            </a:r>
            <a:endParaRPr sz="1000">
              <a:solidFill>
                <a:schemeClr val="dk2"/>
              </a:solidFill>
              <a:latin typeface="Nixie One"/>
              <a:ea typeface="Nixie One"/>
              <a:cs typeface="Nixie One"/>
              <a:sym typeface="Nixie One"/>
            </a:endParaRPr>
          </a:p>
          <a:p>
            <a:pPr marL="0" marR="0" lvl="0" indent="0" algn="r" rtl="0">
              <a:lnSpc>
                <a:spcPct val="100000"/>
              </a:lnSpc>
              <a:spcBef>
                <a:spcPts val="4400"/>
              </a:spcBef>
              <a:spcAft>
                <a:spcPts val="0"/>
              </a:spcAft>
              <a:buNone/>
            </a:pPr>
            <a:r>
              <a:rPr lang="en" sz="1000">
                <a:solidFill>
                  <a:schemeClr val="dk2"/>
                </a:solidFill>
                <a:latin typeface="Nixie One"/>
                <a:ea typeface="Nixie One"/>
                <a:cs typeface="Nixie One"/>
                <a:sym typeface="Nixie One"/>
              </a:rPr>
              <a:t>2000</a:t>
            </a:r>
            <a:endParaRPr sz="1000">
              <a:solidFill>
                <a:schemeClr val="dk2"/>
              </a:solidFill>
              <a:latin typeface="Nixie One"/>
              <a:ea typeface="Nixie One"/>
              <a:cs typeface="Nixie One"/>
              <a:sym typeface="Nixie One"/>
            </a:endParaRPr>
          </a:p>
          <a:p>
            <a:pPr marL="0" marR="0" lvl="0" indent="0" algn="r" rtl="0">
              <a:lnSpc>
                <a:spcPct val="100000"/>
              </a:lnSpc>
              <a:spcBef>
                <a:spcPts val="4400"/>
              </a:spcBef>
              <a:spcAft>
                <a:spcPts val="0"/>
              </a:spcAft>
              <a:buNone/>
            </a:pPr>
            <a:r>
              <a:rPr lang="en" sz="1000">
                <a:solidFill>
                  <a:schemeClr val="dk2"/>
                </a:solidFill>
                <a:latin typeface="Nixie One"/>
                <a:ea typeface="Nixie One"/>
                <a:cs typeface="Nixie One"/>
                <a:sym typeface="Nixie One"/>
              </a:rPr>
              <a:t>1000</a:t>
            </a:r>
            <a:endParaRPr sz="1000">
              <a:solidFill>
                <a:schemeClr val="dk2"/>
              </a:solidFill>
              <a:latin typeface="Nixie One"/>
              <a:ea typeface="Nixie One"/>
              <a:cs typeface="Nixie One"/>
              <a:sym typeface="Nixie One"/>
            </a:endParaRPr>
          </a:p>
          <a:p>
            <a:pPr marL="0" marR="0" lvl="0" indent="0" algn="r" rtl="0">
              <a:lnSpc>
                <a:spcPct val="100000"/>
              </a:lnSpc>
              <a:spcBef>
                <a:spcPts val="4400"/>
              </a:spcBef>
              <a:spcAft>
                <a:spcPts val="4400"/>
              </a:spcAft>
              <a:buNone/>
            </a:pPr>
            <a:r>
              <a:rPr lang="en" sz="1000">
                <a:solidFill>
                  <a:schemeClr val="dk2"/>
                </a:solidFill>
                <a:latin typeface="Nixie One"/>
                <a:ea typeface="Nixie One"/>
                <a:cs typeface="Nixie One"/>
                <a:sym typeface="Nixie One"/>
              </a:rPr>
              <a:t>0</a:t>
            </a:r>
            <a:endParaRPr sz="1000">
              <a:solidFill>
                <a:schemeClr val="dk2"/>
              </a:solidFill>
              <a:latin typeface="Nixie One"/>
              <a:ea typeface="Nixie One"/>
              <a:cs typeface="Nixie One"/>
              <a:sym typeface="Nixie One"/>
            </a:endParaRPr>
          </a:p>
        </p:txBody>
      </p:sp>
      <p:sp>
        <p:nvSpPr>
          <p:cNvPr id="352" name="Google Shape;352;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887026" y="1986874"/>
            <a:ext cx="233700" cy="194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201270" y="2493664"/>
            <a:ext cx="233700" cy="14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640031" y="2096344"/>
            <a:ext cx="233700" cy="1838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3954275" y="1229025"/>
            <a:ext cx="233700" cy="270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393035" y="1074577"/>
            <a:ext cx="233700" cy="2860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707280" y="2322562"/>
            <a:ext cx="233700" cy="16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7146040" y="1293620"/>
            <a:ext cx="233700" cy="26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460284" y="1607410"/>
            <a:ext cx="233700" cy="2327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67"/>
        <p:cNvGrpSpPr/>
        <p:nvPr/>
      </p:nvGrpSpPr>
      <p:grpSpPr>
        <a:xfrm>
          <a:off x="0" y="0"/>
          <a:ext cx="0" cy="0"/>
          <a:chOff x="0" y="0"/>
          <a:chExt cx="0" cy="0"/>
        </a:xfrm>
      </p:grpSpPr>
      <p:sp>
        <p:nvSpPr>
          <p:cNvPr id="368" name="Google Shape;368;p32"/>
          <p:cNvSpPr txBox="1">
            <a:spLocks noGrp="1"/>
          </p:cNvSpPr>
          <p:nvPr>
            <p:ph type="body" idx="4294967295"/>
          </p:nvPr>
        </p:nvSpPr>
        <p:spPr>
          <a:xfrm>
            <a:off x="1053050" y="489800"/>
            <a:ext cx="3506100" cy="416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b="1">
                <a:solidFill>
                  <a:schemeClr val="accent2"/>
                </a:solidFill>
                <a:latin typeface="Roboto Slab"/>
                <a:ea typeface="Roboto Slab"/>
                <a:cs typeface="Roboto Slab"/>
                <a:sym typeface="Roboto Slab"/>
              </a:rPr>
              <a:t>Mobile project</a:t>
            </a:r>
            <a:endParaRPr sz="1800" b="1">
              <a:solidFill>
                <a:schemeClr val="accent2"/>
              </a:solidFill>
              <a:latin typeface="Roboto Slab"/>
              <a:ea typeface="Roboto Slab"/>
              <a:cs typeface="Roboto Slab"/>
              <a:sym typeface="Roboto Slab"/>
            </a:endParaRPr>
          </a:p>
          <a:p>
            <a:pPr marL="0" lvl="0" indent="0" algn="l" rtl="0">
              <a:spcBef>
                <a:spcPts val="600"/>
              </a:spcBef>
              <a:spcAft>
                <a:spcPts val="0"/>
              </a:spcAft>
              <a:buNone/>
            </a:pPr>
            <a:endParaRPr sz="2400"/>
          </a:p>
          <a:p>
            <a:pPr marL="0" lvl="0" indent="0" algn="l" rtl="0">
              <a:spcBef>
                <a:spcPts val="600"/>
              </a:spcBef>
              <a:spcAft>
                <a:spcPts val="0"/>
              </a:spcAft>
              <a:buNone/>
            </a:pPr>
            <a:r>
              <a:rPr lang="en" sz="2400"/>
              <a:t>Show and explain your web, app or software projects using these gadget templates.</a:t>
            </a:r>
            <a:endParaRPr sz="2400"/>
          </a:p>
        </p:txBody>
      </p:sp>
      <p:sp>
        <p:nvSpPr>
          <p:cNvPr id="369" name="Google Shape;369;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370" name="Google Shape;370;p32"/>
          <p:cNvGrpSpPr/>
          <p:nvPr/>
        </p:nvGrpSpPr>
        <p:grpSpPr>
          <a:xfrm>
            <a:off x="5353200" y="373572"/>
            <a:ext cx="2119546" cy="4396359"/>
            <a:chOff x="2547150" y="238125"/>
            <a:chExt cx="2525675" cy="5238750"/>
          </a:xfrm>
        </p:grpSpPr>
        <p:sp>
          <p:nvSpPr>
            <p:cNvPr id="371" name="Google Shape;371;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5" name="Google Shape;375;p32"/>
          <p:cNvPicPr preferRelativeResize="0"/>
          <p:nvPr/>
        </p:nvPicPr>
        <p:blipFill rotWithShape="1">
          <a:blip r:embed="rId3">
            <a:alphaModFix/>
          </a:blip>
          <a:srcRect b="23786"/>
          <a:stretch/>
        </p:blipFill>
        <p:spPr>
          <a:xfrm>
            <a:off x="5399525" y="756087"/>
            <a:ext cx="2025525" cy="3631750"/>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79"/>
        <p:cNvGrpSpPr/>
        <p:nvPr/>
      </p:nvGrpSpPr>
      <p:grpSpPr>
        <a:xfrm>
          <a:off x="0" y="0"/>
          <a:ext cx="0" cy="0"/>
          <a:chOff x="0" y="0"/>
          <a:chExt cx="0" cy="0"/>
        </a:xfrm>
      </p:grpSpPr>
      <p:sp>
        <p:nvSpPr>
          <p:cNvPr id="380" name="Google Shape;380;p33"/>
          <p:cNvSpPr txBox="1">
            <a:spLocks noGrp="1"/>
          </p:cNvSpPr>
          <p:nvPr>
            <p:ph type="body" idx="4294967295"/>
          </p:nvPr>
        </p:nvSpPr>
        <p:spPr>
          <a:xfrm>
            <a:off x="1053050" y="489800"/>
            <a:ext cx="3506100" cy="416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b="1">
                <a:solidFill>
                  <a:schemeClr val="accent2"/>
                </a:solidFill>
                <a:latin typeface="Roboto Slab"/>
                <a:ea typeface="Roboto Slab"/>
                <a:cs typeface="Roboto Slab"/>
                <a:sym typeface="Roboto Slab"/>
              </a:rPr>
              <a:t>Tablet project</a:t>
            </a:r>
            <a:endParaRPr sz="1800" b="1">
              <a:solidFill>
                <a:schemeClr val="accent2"/>
              </a:solidFill>
              <a:latin typeface="Roboto Slab"/>
              <a:ea typeface="Roboto Slab"/>
              <a:cs typeface="Roboto Slab"/>
              <a:sym typeface="Roboto Slab"/>
            </a:endParaRPr>
          </a:p>
          <a:p>
            <a:pPr marL="0" lvl="0" indent="0" algn="l" rtl="0">
              <a:spcBef>
                <a:spcPts val="600"/>
              </a:spcBef>
              <a:spcAft>
                <a:spcPts val="0"/>
              </a:spcAft>
              <a:buNone/>
            </a:pPr>
            <a:endParaRPr sz="2400"/>
          </a:p>
          <a:p>
            <a:pPr marL="0" lvl="0" indent="0" algn="l" rtl="0">
              <a:spcBef>
                <a:spcPts val="600"/>
              </a:spcBef>
              <a:spcAft>
                <a:spcPts val="0"/>
              </a:spcAft>
              <a:buNone/>
            </a:pPr>
            <a:r>
              <a:rPr lang="en" sz="2400"/>
              <a:t>Show and explain your web, app or software projects using these gadget templates.</a:t>
            </a:r>
            <a:endParaRPr sz="2400"/>
          </a:p>
        </p:txBody>
      </p:sp>
      <p:sp>
        <p:nvSpPr>
          <p:cNvPr id="381" name="Google Shape;381;p3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382" name="Google Shape;382;p33"/>
          <p:cNvGrpSpPr/>
          <p:nvPr/>
        </p:nvGrpSpPr>
        <p:grpSpPr>
          <a:xfrm>
            <a:off x="5011702" y="465959"/>
            <a:ext cx="2736410" cy="4222433"/>
            <a:chOff x="2112475" y="238125"/>
            <a:chExt cx="3395050" cy="5238750"/>
          </a:xfrm>
        </p:grpSpPr>
        <p:sp>
          <p:nvSpPr>
            <p:cNvPr id="383" name="Google Shape;38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7" name="Google Shape;387;p33"/>
          <p:cNvPicPr preferRelativeResize="0"/>
          <p:nvPr/>
        </p:nvPicPr>
        <p:blipFill>
          <a:blip r:embed="rId3">
            <a:alphaModFix/>
          </a:blip>
          <a:stretch>
            <a:fillRect/>
          </a:stretch>
        </p:blipFill>
        <p:spPr>
          <a:xfrm>
            <a:off x="5079288" y="839688"/>
            <a:ext cx="2597800" cy="3463726"/>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91"/>
        <p:cNvGrpSpPr/>
        <p:nvPr/>
      </p:nvGrpSpPr>
      <p:grpSpPr>
        <a:xfrm>
          <a:off x="0" y="0"/>
          <a:ext cx="0" cy="0"/>
          <a:chOff x="0" y="0"/>
          <a:chExt cx="0" cy="0"/>
        </a:xfrm>
      </p:grpSpPr>
      <p:sp>
        <p:nvSpPr>
          <p:cNvPr id="392" name="Google Shape;392;p34"/>
          <p:cNvSpPr txBox="1">
            <a:spLocks noGrp="1"/>
          </p:cNvSpPr>
          <p:nvPr>
            <p:ph type="body" idx="4294967295"/>
          </p:nvPr>
        </p:nvSpPr>
        <p:spPr>
          <a:xfrm>
            <a:off x="1053050" y="489800"/>
            <a:ext cx="3506100" cy="416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b="1">
                <a:solidFill>
                  <a:schemeClr val="accent2"/>
                </a:solidFill>
                <a:latin typeface="Roboto Slab"/>
                <a:ea typeface="Roboto Slab"/>
                <a:cs typeface="Roboto Slab"/>
                <a:sym typeface="Roboto Slab"/>
              </a:rPr>
              <a:t>Desktop project</a:t>
            </a:r>
            <a:endParaRPr sz="1800" b="1">
              <a:solidFill>
                <a:schemeClr val="accent2"/>
              </a:solidFill>
              <a:latin typeface="Roboto Slab"/>
              <a:ea typeface="Roboto Slab"/>
              <a:cs typeface="Roboto Slab"/>
              <a:sym typeface="Roboto Slab"/>
            </a:endParaRPr>
          </a:p>
          <a:p>
            <a:pPr marL="0" lvl="0" indent="0" algn="l" rtl="0">
              <a:spcBef>
                <a:spcPts val="600"/>
              </a:spcBef>
              <a:spcAft>
                <a:spcPts val="0"/>
              </a:spcAft>
              <a:buNone/>
            </a:pPr>
            <a:endParaRPr sz="2400"/>
          </a:p>
          <a:p>
            <a:pPr marL="0" lvl="0" indent="0" algn="l" rtl="0">
              <a:spcBef>
                <a:spcPts val="600"/>
              </a:spcBef>
              <a:spcAft>
                <a:spcPts val="0"/>
              </a:spcAft>
              <a:buNone/>
            </a:pPr>
            <a:r>
              <a:rPr lang="en" sz="2400"/>
              <a:t>Show and explain your web, app or software projects using these gadget templates.</a:t>
            </a:r>
            <a:endParaRPr sz="2400"/>
          </a:p>
        </p:txBody>
      </p:sp>
      <p:sp>
        <p:nvSpPr>
          <p:cNvPr id="393" name="Google Shape;393;p3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394" name="Google Shape;394;p34"/>
          <p:cNvGrpSpPr/>
          <p:nvPr/>
        </p:nvGrpSpPr>
        <p:grpSpPr>
          <a:xfrm>
            <a:off x="3938373" y="1294549"/>
            <a:ext cx="4971239" cy="2912590"/>
            <a:chOff x="1177450" y="241631"/>
            <a:chExt cx="6173152" cy="3616776"/>
          </a:xfrm>
        </p:grpSpPr>
        <p:sp>
          <p:nvSpPr>
            <p:cNvPr id="395" name="Google Shape;395;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99" name="Google Shape;399;p34"/>
          <p:cNvPicPr preferRelativeResize="0"/>
          <p:nvPr/>
        </p:nvPicPr>
        <p:blipFill rotWithShape="1">
          <a:blip r:embed="rId3">
            <a:alphaModFix/>
          </a:blip>
          <a:srcRect b="6620"/>
          <a:stretch/>
        </p:blipFill>
        <p:spPr>
          <a:xfrm>
            <a:off x="4493458" y="1455130"/>
            <a:ext cx="3864035" cy="2454516"/>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03"/>
        <p:cNvGrpSpPr/>
        <p:nvPr/>
      </p:nvGrpSpPr>
      <p:grpSpPr>
        <a:xfrm>
          <a:off x="0" y="0"/>
          <a:ext cx="0" cy="0"/>
          <a:chOff x="0" y="0"/>
          <a:chExt cx="0" cy="0"/>
        </a:xfrm>
      </p:grpSpPr>
      <p:sp>
        <p:nvSpPr>
          <p:cNvPr id="404" name="Google Shape;404;p35"/>
          <p:cNvSpPr txBox="1">
            <a:spLocks noGrp="1"/>
          </p:cNvSpPr>
          <p:nvPr>
            <p:ph type="subTitle" idx="4294967295"/>
          </p:nvPr>
        </p:nvSpPr>
        <p:spPr>
          <a:xfrm>
            <a:off x="685800" y="505225"/>
            <a:ext cx="7884600" cy="3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lt1"/>
                </a:solidFill>
                <a:latin typeface="Roboto Slab"/>
                <a:ea typeface="Roboto Slab"/>
                <a:cs typeface="Roboto Slab"/>
                <a:sym typeface="Roboto Slab"/>
              </a:rPr>
              <a:t>THANKS!</a:t>
            </a:r>
            <a:endParaRPr sz="3600" b="1">
              <a:solidFill>
                <a:srgbClr val="FFFFFF"/>
              </a:solidFill>
            </a:endParaRPr>
          </a:p>
          <a:p>
            <a:pPr marL="0" lvl="0" indent="0" algn="l" rtl="0">
              <a:spcBef>
                <a:spcPts val="600"/>
              </a:spcBef>
              <a:spcAft>
                <a:spcPts val="0"/>
              </a:spcAft>
              <a:buNone/>
            </a:pPr>
            <a:r>
              <a:rPr lang="en" sz="3600" b="1">
                <a:solidFill>
                  <a:srgbClr val="FFFFFF"/>
                </a:solidFill>
              </a:rPr>
              <a:t>Any questions?</a:t>
            </a:r>
            <a:endParaRPr sz="3600" b="1">
              <a:solidFill>
                <a:srgbClr val="FFFFFF"/>
              </a:solidFill>
            </a:endParaRPr>
          </a:p>
          <a:p>
            <a:pPr marL="0" lvl="0" indent="0" algn="l" rtl="0">
              <a:spcBef>
                <a:spcPts val="600"/>
              </a:spcBef>
              <a:spcAft>
                <a:spcPts val="0"/>
              </a:spcAft>
              <a:buClr>
                <a:schemeClr val="dk1"/>
              </a:buClr>
              <a:buSzPts val="1100"/>
              <a:buFont typeface="Arial"/>
              <a:buNone/>
            </a:pPr>
            <a:endParaRPr sz="2400">
              <a:solidFill>
                <a:srgbClr val="FFFFFF"/>
              </a:solidFill>
            </a:endParaRPr>
          </a:p>
          <a:p>
            <a:pPr marL="0" lvl="0" indent="0" algn="l" rtl="0">
              <a:spcBef>
                <a:spcPts val="600"/>
              </a:spcBef>
              <a:spcAft>
                <a:spcPts val="0"/>
              </a:spcAft>
              <a:buClr>
                <a:schemeClr val="dk1"/>
              </a:buClr>
              <a:buSzPts val="1100"/>
              <a:buFont typeface="Arial"/>
              <a:buNone/>
            </a:pPr>
            <a:r>
              <a:rPr lang="en" sz="2400">
                <a:solidFill>
                  <a:srgbClr val="FFFFFF"/>
                </a:solidFill>
              </a:rPr>
              <a:t>You can find me at @username &amp; user@mail.me</a:t>
            </a:r>
            <a:endParaRPr sz="2400" b="1">
              <a:solidFill>
                <a:srgbClr val="FFFFFF"/>
              </a:solidFill>
            </a:endParaRPr>
          </a:p>
        </p:txBody>
      </p:sp>
      <p:sp>
        <p:nvSpPr>
          <p:cNvPr id="405" name="Google Shape;405;p3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ctrTitle" idx="4294967295"/>
          </p:nvPr>
        </p:nvSpPr>
        <p:spPr>
          <a:xfrm>
            <a:off x="685800" y="499125"/>
            <a:ext cx="65937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COSMO TITANS</a:t>
            </a:r>
            <a:endParaRPr sz="2400" dirty="0"/>
          </a:p>
        </p:txBody>
      </p:sp>
      <p:sp>
        <p:nvSpPr>
          <p:cNvPr id="135" name="Google Shape;135;p15"/>
          <p:cNvSpPr txBox="1">
            <a:spLocks noGrp="1"/>
          </p:cNvSpPr>
          <p:nvPr>
            <p:ph type="subTitle" idx="4294967295"/>
          </p:nvPr>
        </p:nvSpPr>
        <p:spPr>
          <a:xfrm>
            <a:off x="685800" y="1259025"/>
            <a:ext cx="5200200" cy="270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b="1" u="sng" dirty="0" smtClean="0">
                <a:solidFill>
                  <a:srgbClr val="FFFFFF"/>
                </a:solidFill>
              </a:rPr>
              <a:t>TEAM MEMBERS :</a:t>
            </a:r>
          </a:p>
          <a:p>
            <a:pPr marL="0" lvl="0" indent="0" algn="l" rtl="0">
              <a:spcBef>
                <a:spcPts val="600"/>
              </a:spcBef>
              <a:spcAft>
                <a:spcPts val="0"/>
              </a:spcAft>
              <a:buNone/>
            </a:pPr>
            <a:r>
              <a:rPr lang="en" sz="1800" dirty="0" smtClean="0">
                <a:solidFill>
                  <a:srgbClr val="FFFFFF"/>
                </a:solidFill>
              </a:rPr>
              <a:t>	Navamshu Ram (39110683)</a:t>
            </a:r>
            <a:endParaRPr sz="1800" dirty="0">
              <a:solidFill>
                <a:srgbClr val="FFFFFF"/>
              </a:solidFill>
            </a:endParaRPr>
          </a:p>
          <a:p>
            <a:pPr marL="0" lvl="0" indent="0" algn="l" rtl="0">
              <a:spcBef>
                <a:spcPts val="600"/>
              </a:spcBef>
              <a:spcAft>
                <a:spcPts val="0"/>
              </a:spcAft>
              <a:buClr>
                <a:schemeClr val="dk1"/>
              </a:buClr>
              <a:buSzPts val="1100"/>
              <a:buFont typeface="Arial"/>
              <a:buNone/>
            </a:pPr>
            <a:r>
              <a:rPr lang="en" sz="1800" dirty="0" smtClean="0">
                <a:solidFill>
                  <a:srgbClr val="FFFFFF"/>
                </a:solidFill>
              </a:rPr>
              <a:t>	Vamsi Bhogaraju (39111056)</a:t>
            </a:r>
            <a:endParaRPr sz="1800" dirty="0">
              <a:solidFill>
                <a:srgbClr val="FFFFFF"/>
              </a:solidFill>
            </a:endParaRPr>
          </a:p>
          <a:p>
            <a:pPr marL="0" lvl="0" indent="0" algn="l" rtl="0">
              <a:spcBef>
                <a:spcPts val="600"/>
              </a:spcBef>
              <a:spcAft>
                <a:spcPts val="0"/>
              </a:spcAft>
              <a:buClr>
                <a:schemeClr val="dk1"/>
              </a:buClr>
              <a:buSzPts val="1100"/>
              <a:buFont typeface="Arial"/>
              <a:buNone/>
            </a:pPr>
            <a:r>
              <a:rPr lang="en" sz="1800" dirty="0" smtClean="0">
                <a:solidFill>
                  <a:srgbClr val="FFFFFF"/>
                </a:solidFill>
              </a:rPr>
              <a:t>	Sriram Nallapaneni (39110673)</a:t>
            </a:r>
            <a:endParaRPr sz="1800" dirty="0">
              <a:solidFill>
                <a:srgbClr val="FFFFFF"/>
              </a:solidFill>
            </a:endParaRPr>
          </a:p>
        </p:txBody>
      </p:sp>
      <p:sp>
        <p:nvSpPr>
          <p:cNvPr id="137" name="Google Shape;137;p1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411" name="Google Shape;411;p36"/>
          <p:cNvSpPr txBox="1">
            <a:spLocks noGrp="1"/>
          </p:cNvSpPr>
          <p:nvPr>
            <p:ph type="body" idx="1"/>
          </p:nvPr>
        </p:nvSpPr>
        <p:spPr>
          <a:xfrm>
            <a:off x="1146025" y="2221750"/>
            <a:ext cx="7540800" cy="270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412" name="Google Shape;412;p36"/>
          <p:cNvSpPr/>
          <p:nvPr/>
        </p:nvSpPr>
        <p:spPr>
          <a:xfrm>
            <a:off x="384312" y="911602"/>
            <a:ext cx="297381" cy="266947"/>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Google Shape;418;p3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419" name="Google Shape;419;p37"/>
          <p:cNvSpPr txBox="1">
            <a:spLocks noGrp="1"/>
          </p:cNvSpPr>
          <p:nvPr>
            <p:ph type="body" idx="1"/>
          </p:nvPr>
        </p:nvSpPr>
        <p:spPr>
          <a:xfrm>
            <a:off x="1174800" y="1655650"/>
            <a:ext cx="7512000" cy="220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This presentation uses the following typographies:</a:t>
            </a:r>
            <a:endParaRPr sz="1400" b="1"/>
          </a:p>
          <a:p>
            <a:pPr marL="457200" lvl="0" indent="-317500" algn="l" rtl="0">
              <a:lnSpc>
                <a:spcPct val="115000"/>
              </a:lnSpc>
              <a:spcBef>
                <a:spcPts val="0"/>
              </a:spcBef>
              <a:spcAft>
                <a:spcPts val="0"/>
              </a:spcAft>
              <a:buSzPts val="1400"/>
              <a:buChar char="▪"/>
            </a:pPr>
            <a:r>
              <a:rPr lang="en" sz="1400" b="1"/>
              <a:t>Titles: Roboto Slab</a:t>
            </a:r>
            <a:endParaRPr sz="1400" b="1"/>
          </a:p>
          <a:p>
            <a:pPr marL="457200" lvl="0" indent="-317500" algn="l" rtl="0">
              <a:lnSpc>
                <a:spcPct val="115000"/>
              </a:lnSpc>
              <a:spcBef>
                <a:spcPts val="0"/>
              </a:spcBef>
              <a:spcAft>
                <a:spcPts val="0"/>
              </a:spcAft>
              <a:buSzPts val="1400"/>
              <a:buChar char="▪"/>
            </a:pPr>
            <a:r>
              <a:rPr lang="en" sz="1400" b="1"/>
              <a:t>Body copy: Nixie One</a:t>
            </a: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r>
              <a:rPr lang="en" sz="1400" b="1"/>
              <a:t>Download for free at:</a:t>
            </a:r>
            <a:endParaRPr sz="1400" b="1"/>
          </a:p>
          <a:p>
            <a:pPr marL="0" lvl="0" indent="0" algn="l" rtl="0">
              <a:lnSpc>
                <a:spcPct val="115000"/>
              </a:lnSpc>
              <a:spcBef>
                <a:spcPts val="0"/>
              </a:spcBef>
              <a:spcAft>
                <a:spcPts val="0"/>
              </a:spcAft>
              <a:buNone/>
            </a:pPr>
            <a:r>
              <a:rPr lang="en" sz="1400" b="1" u="sng">
                <a:solidFill>
                  <a:srgbClr val="3B8D61"/>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https://www.fontsquirrel.com/fonts/nixie-one</a:t>
            </a:r>
            <a:endParaRPr sz="1400" b="1">
              <a:solidFill>
                <a:srgbClr val="3B8D61"/>
              </a:solidFill>
            </a:endParaRPr>
          </a:p>
          <a:p>
            <a:pPr marL="0" lvl="0" indent="0" algn="l" rtl="0">
              <a:lnSpc>
                <a:spcPct val="115000"/>
              </a:lnSpc>
              <a:spcBef>
                <a:spcPts val="0"/>
              </a:spcBef>
              <a:spcAft>
                <a:spcPts val="0"/>
              </a:spcAft>
              <a:buNone/>
            </a:pPr>
            <a:r>
              <a:rPr lang="en" sz="1400" b="1" u="sng">
                <a:solidFill>
                  <a:srgbClr val="3B8D61"/>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https://www.fontsquirrel.com/fonts/roboto-slab</a:t>
            </a:r>
            <a:endParaRPr sz="1400" b="1">
              <a:solidFill>
                <a:srgbClr val="165751"/>
              </a:solidFill>
            </a:endParaRPr>
          </a:p>
        </p:txBody>
      </p:sp>
      <p:sp>
        <p:nvSpPr>
          <p:cNvPr id="420" name="Google Shape;420;p37"/>
          <p:cNvSpPr txBox="1"/>
          <p:nvPr/>
        </p:nvSpPr>
        <p:spPr>
          <a:xfrm>
            <a:off x="1146025" y="4400250"/>
            <a:ext cx="76944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3B8D61"/>
                </a:solidFill>
                <a:latin typeface="Roboto Slab"/>
                <a:ea typeface="Roboto Slab"/>
                <a:cs typeface="Roboto Slab"/>
                <a:sym typeface="Roboto Slab"/>
              </a:rPr>
              <a:t>You don’t need to keep this slide in your presentation. It’s only here to serve you as a design guide if you need to create new slides or download the fonts to edit the presentation in PowerPoint®</a:t>
            </a:r>
            <a:endParaRPr sz="1200">
              <a:solidFill>
                <a:srgbClr val="3B8D6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endParaRPr sz="1200">
              <a:solidFill>
                <a:srgbClr val="3B8D61"/>
              </a:solidFill>
              <a:latin typeface="Roboto Slab"/>
              <a:ea typeface="Roboto Slab"/>
              <a:cs typeface="Roboto Slab"/>
              <a:sym typeface="Roboto Slab"/>
            </a:endParaRPr>
          </a:p>
          <a:p>
            <a:pPr marL="0" lvl="0" indent="0" algn="l" rtl="0">
              <a:spcBef>
                <a:spcPts val="0"/>
              </a:spcBef>
              <a:spcAft>
                <a:spcPts val="0"/>
              </a:spcAft>
              <a:buNone/>
            </a:pPr>
            <a:endParaRPr sz="1200">
              <a:solidFill>
                <a:srgbClr val="3B8D61"/>
              </a:solidFill>
              <a:latin typeface="Roboto Slab"/>
              <a:ea typeface="Roboto Slab"/>
              <a:cs typeface="Roboto Slab"/>
              <a:sym typeface="Roboto Slab"/>
            </a:endParaRPr>
          </a:p>
        </p:txBody>
      </p:sp>
      <p:sp>
        <p:nvSpPr>
          <p:cNvPr id="421" name="Google Shape;421;p37"/>
          <p:cNvSpPr/>
          <p:nvPr/>
        </p:nvSpPr>
        <p:spPr>
          <a:xfrm>
            <a:off x="400371" y="918550"/>
            <a:ext cx="289545" cy="253042"/>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26"/>
        <p:cNvGrpSpPr/>
        <p:nvPr/>
      </p:nvGrpSpPr>
      <p:grpSpPr>
        <a:xfrm>
          <a:off x="0" y="0"/>
          <a:ext cx="0" cy="0"/>
          <a:chOff x="0" y="0"/>
          <a:chExt cx="0" cy="0"/>
        </a:xfrm>
      </p:grpSpPr>
      <p:sp>
        <p:nvSpPr>
          <p:cNvPr id="427" name="Google Shape;427;p38"/>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 Resources</a:t>
            </a:r>
            <a:endParaRPr/>
          </a:p>
        </p:txBody>
      </p:sp>
      <p:sp>
        <p:nvSpPr>
          <p:cNvPr id="428" name="Google Shape;428;p38"/>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429" name="Google Shape;429;p38"/>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2</a:t>
            </a:r>
            <a:endParaRPr sz="20000">
              <a:solidFill>
                <a:schemeClr val="accent2"/>
              </a:solidFill>
              <a:latin typeface="Roboto Slab"/>
              <a:ea typeface="Roboto Slab"/>
              <a:cs typeface="Roboto Slab"/>
              <a:sym typeface="Roboto Slab"/>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33"/>
        <p:cNvGrpSpPr/>
        <p:nvPr/>
      </p:nvGrpSpPr>
      <p:grpSpPr>
        <a:xfrm>
          <a:off x="0" y="0"/>
          <a:ext cx="0" cy="0"/>
          <a:chOff x="0" y="0"/>
          <a:chExt cx="0" cy="0"/>
        </a:xfrm>
      </p:grpSpPr>
      <p:sp>
        <p:nvSpPr>
          <p:cNvPr id="434" name="Google Shape;434;p39"/>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435" name="Google Shape;435;p3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
        <p:nvSpPr>
          <p:cNvPr id="436" name="Google Shape;436;p39"/>
          <p:cNvSpPr/>
          <p:nvPr/>
        </p:nvSpPr>
        <p:spPr>
          <a:xfrm>
            <a:off x="7735208" y="2755950"/>
            <a:ext cx="822900"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DEC</a:t>
            </a:r>
            <a:endParaRPr sz="1000">
              <a:solidFill>
                <a:schemeClr val="lt1"/>
              </a:solidFill>
              <a:latin typeface="Nixie One"/>
              <a:ea typeface="Nixie One"/>
              <a:cs typeface="Nixie One"/>
              <a:sym typeface="Nixie One"/>
            </a:endParaRPr>
          </a:p>
        </p:txBody>
      </p:sp>
      <p:sp>
        <p:nvSpPr>
          <p:cNvPr id="437" name="Google Shape;437;p39"/>
          <p:cNvSpPr/>
          <p:nvPr/>
        </p:nvSpPr>
        <p:spPr>
          <a:xfrm>
            <a:off x="7075124" y="2755950"/>
            <a:ext cx="822900"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NOV</a:t>
            </a:r>
            <a:endParaRPr sz="1000">
              <a:solidFill>
                <a:schemeClr val="lt1"/>
              </a:solidFill>
              <a:latin typeface="Nixie One"/>
              <a:ea typeface="Nixie One"/>
              <a:cs typeface="Nixie One"/>
              <a:sym typeface="Nixie One"/>
            </a:endParaRPr>
          </a:p>
        </p:txBody>
      </p:sp>
      <p:sp>
        <p:nvSpPr>
          <p:cNvPr id="438" name="Google Shape;438;p39"/>
          <p:cNvSpPr/>
          <p:nvPr/>
        </p:nvSpPr>
        <p:spPr>
          <a:xfrm>
            <a:off x="6415040" y="2755950"/>
            <a:ext cx="822900"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OCT</a:t>
            </a:r>
            <a:endParaRPr sz="1000">
              <a:solidFill>
                <a:schemeClr val="lt1"/>
              </a:solidFill>
              <a:latin typeface="Nixie One"/>
              <a:ea typeface="Nixie One"/>
              <a:cs typeface="Nixie One"/>
              <a:sym typeface="Nixie One"/>
            </a:endParaRPr>
          </a:p>
        </p:txBody>
      </p:sp>
      <p:sp>
        <p:nvSpPr>
          <p:cNvPr id="439" name="Google Shape;439;p39"/>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SEP</a:t>
            </a:r>
            <a:endParaRPr sz="1000">
              <a:solidFill>
                <a:schemeClr val="lt1"/>
              </a:solidFill>
              <a:latin typeface="Nixie One"/>
              <a:ea typeface="Nixie One"/>
              <a:cs typeface="Nixie One"/>
              <a:sym typeface="Nixie One"/>
            </a:endParaRPr>
          </a:p>
        </p:txBody>
      </p:sp>
      <p:sp>
        <p:nvSpPr>
          <p:cNvPr id="440" name="Google Shape;440;p39"/>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AUG</a:t>
            </a:r>
            <a:endParaRPr sz="1000">
              <a:solidFill>
                <a:schemeClr val="lt1"/>
              </a:solidFill>
              <a:latin typeface="Nixie One"/>
              <a:ea typeface="Nixie One"/>
              <a:cs typeface="Nixie One"/>
              <a:sym typeface="Nixie One"/>
            </a:endParaRPr>
          </a:p>
        </p:txBody>
      </p:sp>
      <p:sp>
        <p:nvSpPr>
          <p:cNvPr id="441" name="Google Shape;441;p39"/>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JUL</a:t>
            </a:r>
            <a:endParaRPr sz="1000">
              <a:solidFill>
                <a:schemeClr val="lt1"/>
              </a:solidFill>
              <a:latin typeface="Nixie One"/>
              <a:ea typeface="Nixie One"/>
              <a:cs typeface="Nixie One"/>
              <a:sym typeface="Nixie One"/>
            </a:endParaRPr>
          </a:p>
        </p:txBody>
      </p:sp>
      <p:sp>
        <p:nvSpPr>
          <p:cNvPr id="442" name="Google Shape;442;p39"/>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JUN</a:t>
            </a:r>
            <a:endParaRPr sz="1000">
              <a:solidFill>
                <a:schemeClr val="lt1"/>
              </a:solidFill>
              <a:latin typeface="Nixie One"/>
              <a:ea typeface="Nixie One"/>
              <a:cs typeface="Nixie One"/>
              <a:sym typeface="Nixie One"/>
            </a:endParaRPr>
          </a:p>
        </p:txBody>
      </p:sp>
      <p:sp>
        <p:nvSpPr>
          <p:cNvPr id="443" name="Google Shape;443;p39"/>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MAY</a:t>
            </a:r>
            <a:endParaRPr sz="1000">
              <a:solidFill>
                <a:schemeClr val="lt1"/>
              </a:solidFill>
              <a:latin typeface="Nixie One"/>
              <a:ea typeface="Nixie One"/>
              <a:cs typeface="Nixie One"/>
              <a:sym typeface="Nixie One"/>
            </a:endParaRPr>
          </a:p>
        </p:txBody>
      </p:sp>
      <p:sp>
        <p:nvSpPr>
          <p:cNvPr id="444" name="Google Shape;444;p39"/>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APR</a:t>
            </a:r>
            <a:endParaRPr sz="1000">
              <a:solidFill>
                <a:schemeClr val="lt1"/>
              </a:solidFill>
              <a:latin typeface="Nixie One"/>
              <a:ea typeface="Nixie One"/>
              <a:cs typeface="Nixie One"/>
              <a:sym typeface="Nixie One"/>
            </a:endParaRPr>
          </a:p>
        </p:txBody>
      </p:sp>
      <p:sp>
        <p:nvSpPr>
          <p:cNvPr id="445" name="Google Shape;445;p39"/>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MAR</a:t>
            </a:r>
            <a:endParaRPr sz="1000">
              <a:solidFill>
                <a:schemeClr val="lt1"/>
              </a:solidFill>
              <a:latin typeface="Nixie One"/>
              <a:ea typeface="Nixie One"/>
              <a:cs typeface="Nixie One"/>
              <a:sym typeface="Nixie One"/>
            </a:endParaRPr>
          </a:p>
        </p:txBody>
      </p:sp>
      <p:sp>
        <p:nvSpPr>
          <p:cNvPr id="446" name="Google Shape;446;p39"/>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FEB</a:t>
            </a:r>
            <a:endParaRPr sz="1000">
              <a:solidFill>
                <a:schemeClr val="lt1"/>
              </a:solidFill>
              <a:latin typeface="Nixie One"/>
              <a:ea typeface="Nixie One"/>
              <a:cs typeface="Nixie One"/>
              <a:sym typeface="Nixie One"/>
            </a:endParaRPr>
          </a:p>
        </p:txBody>
      </p:sp>
      <p:sp>
        <p:nvSpPr>
          <p:cNvPr id="447" name="Google Shape;447;p39"/>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Nixie One"/>
                <a:ea typeface="Nixie One"/>
                <a:cs typeface="Nixie One"/>
                <a:sym typeface="Nixie One"/>
              </a:rPr>
              <a:t>JAN</a:t>
            </a:r>
            <a:endParaRPr sz="1000">
              <a:solidFill>
                <a:schemeClr val="lt1"/>
              </a:solidFill>
              <a:latin typeface="Nixie One"/>
              <a:ea typeface="Nixie One"/>
              <a:cs typeface="Nixie One"/>
              <a:sym typeface="Nixie One"/>
            </a:endParaRPr>
          </a:p>
        </p:txBody>
      </p:sp>
      <p:sp>
        <p:nvSpPr>
          <p:cNvPr id="448" name="Google Shape;448;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49" name="Google Shape;449;p39"/>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50" name="Google Shape;450;p39"/>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sz="900">
              <a:solidFill>
                <a:schemeClr val="dk2"/>
              </a:solidFill>
              <a:latin typeface="Nixie One"/>
              <a:ea typeface="Nixie One"/>
              <a:cs typeface="Nixie One"/>
              <a:sym typeface="Nixie One"/>
            </a:endParaRPr>
          </a:p>
        </p:txBody>
      </p:sp>
      <p:cxnSp>
        <p:nvCxnSpPr>
          <p:cNvPr id="451" name="Google Shape;451;p39"/>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52" name="Google Shape;452;p39"/>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Red is the colour of danger and courage</a:t>
            </a:r>
            <a:endParaRPr sz="900">
              <a:solidFill>
                <a:schemeClr val="dk2"/>
              </a:solidFill>
              <a:latin typeface="Nixie One"/>
              <a:ea typeface="Nixie One"/>
              <a:cs typeface="Nixie One"/>
              <a:sym typeface="Nixie One"/>
            </a:endParaRPr>
          </a:p>
        </p:txBody>
      </p:sp>
      <p:cxnSp>
        <p:nvCxnSpPr>
          <p:cNvPr id="453" name="Google Shape;453;p39"/>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54" name="Google Shape;454;p39"/>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Black is the color of ebony and of outer space</a:t>
            </a:r>
            <a:endParaRPr sz="900">
              <a:solidFill>
                <a:schemeClr val="dk2"/>
              </a:solidFill>
              <a:latin typeface="Nixie One"/>
              <a:ea typeface="Nixie One"/>
              <a:cs typeface="Nixie One"/>
              <a:sym typeface="Nixie One"/>
            </a:endParaRPr>
          </a:p>
        </p:txBody>
      </p:sp>
      <p:cxnSp>
        <p:nvCxnSpPr>
          <p:cNvPr id="455" name="Google Shape;455;p39"/>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56" name="Google Shape;456;p39"/>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Yellow is the color of gold, butter and ripe lemons</a:t>
            </a:r>
            <a:endParaRPr sz="900">
              <a:solidFill>
                <a:schemeClr val="dk2"/>
              </a:solidFill>
              <a:latin typeface="Nixie One"/>
              <a:ea typeface="Nixie One"/>
              <a:cs typeface="Nixie One"/>
              <a:sym typeface="Nixie One"/>
            </a:endParaRPr>
          </a:p>
        </p:txBody>
      </p:sp>
      <p:cxnSp>
        <p:nvCxnSpPr>
          <p:cNvPr id="457" name="Google Shape;457;p39"/>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58" name="Google Shape;458;p39"/>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White is the color of milk and fresh snow</a:t>
            </a:r>
            <a:endParaRPr sz="900">
              <a:solidFill>
                <a:schemeClr val="dk2"/>
              </a:solidFill>
              <a:latin typeface="Nixie One"/>
              <a:ea typeface="Nixie One"/>
              <a:cs typeface="Nixie One"/>
              <a:sym typeface="Nixie One"/>
            </a:endParaRPr>
          </a:p>
        </p:txBody>
      </p:sp>
      <p:cxnSp>
        <p:nvCxnSpPr>
          <p:cNvPr id="459" name="Google Shape;459;p39"/>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60" name="Google Shape;460;p39"/>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sz="900">
              <a:solidFill>
                <a:schemeClr val="dk2"/>
              </a:solidFill>
              <a:latin typeface="Nixie One"/>
              <a:ea typeface="Nixie One"/>
              <a:cs typeface="Nixie One"/>
              <a:sym typeface="Nixie One"/>
            </a:endParaRPr>
          </a:p>
        </p:txBody>
      </p:sp>
      <p:cxnSp>
        <p:nvCxnSpPr>
          <p:cNvPr id="461" name="Google Shape;461;p39"/>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62" name="Google Shape;462;p39"/>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Yellow is the color of gold, butter and ripe lemons</a:t>
            </a:r>
            <a:endParaRPr sz="900">
              <a:solidFill>
                <a:schemeClr val="dk2"/>
              </a:solidFill>
              <a:latin typeface="Nixie One"/>
              <a:ea typeface="Nixie One"/>
              <a:cs typeface="Nixie One"/>
              <a:sym typeface="Nixie One"/>
            </a:endParaRPr>
          </a:p>
        </p:txBody>
      </p:sp>
      <p:cxnSp>
        <p:nvCxnSpPr>
          <p:cNvPr id="463" name="Google Shape;463;p39"/>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64" name="Google Shape;464;p39"/>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White is the color of milk and fresh snow</a:t>
            </a:r>
            <a:endParaRPr sz="900">
              <a:solidFill>
                <a:schemeClr val="dk2"/>
              </a:solidFill>
              <a:latin typeface="Nixie One"/>
              <a:ea typeface="Nixie One"/>
              <a:cs typeface="Nixie One"/>
              <a:sym typeface="Nixie One"/>
            </a:endParaRPr>
          </a:p>
        </p:txBody>
      </p:sp>
      <p:cxnSp>
        <p:nvCxnSpPr>
          <p:cNvPr id="465" name="Google Shape;465;p39"/>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66" name="Google Shape;466;p39"/>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sz="900">
              <a:solidFill>
                <a:schemeClr val="dk2"/>
              </a:solidFill>
              <a:latin typeface="Nixie One"/>
              <a:ea typeface="Nixie One"/>
              <a:cs typeface="Nixie One"/>
              <a:sym typeface="Nixie One"/>
            </a:endParaRPr>
          </a:p>
        </p:txBody>
      </p:sp>
      <p:cxnSp>
        <p:nvCxnSpPr>
          <p:cNvPr id="467" name="Google Shape;467;p39"/>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68" name="Google Shape;468;p39"/>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Red is the colour of danger and courage</a:t>
            </a:r>
            <a:endParaRPr sz="900">
              <a:solidFill>
                <a:schemeClr val="dk2"/>
              </a:solidFill>
              <a:latin typeface="Nixie One"/>
              <a:ea typeface="Nixie One"/>
              <a:cs typeface="Nixie One"/>
              <a:sym typeface="Nixie One"/>
            </a:endParaRPr>
          </a:p>
        </p:txBody>
      </p:sp>
      <p:cxnSp>
        <p:nvCxnSpPr>
          <p:cNvPr id="469" name="Google Shape;469;p39"/>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70" name="Google Shape;470;p39"/>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Black is the color of ebony and of outer space</a:t>
            </a:r>
            <a:endParaRPr sz="900">
              <a:solidFill>
                <a:schemeClr val="dk2"/>
              </a:solidFill>
              <a:latin typeface="Nixie One"/>
              <a:ea typeface="Nixie One"/>
              <a:cs typeface="Nixie One"/>
              <a:sym typeface="Nixie One"/>
            </a:endParaRPr>
          </a:p>
        </p:txBody>
      </p:sp>
      <p:cxnSp>
        <p:nvCxnSpPr>
          <p:cNvPr id="471" name="Google Shape;471;p39"/>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72" name="Google Shape;472;p39"/>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Nixie One"/>
                <a:ea typeface="Nixie One"/>
                <a:cs typeface="Nixie One"/>
                <a:sym typeface="Nixie One"/>
              </a:rPr>
              <a:t>Yellow is the color of gold, butter and ripe lemons</a:t>
            </a:r>
            <a:endParaRPr sz="900">
              <a:solidFill>
                <a:schemeClr val="dk2"/>
              </a:solidFill>
              <a:latin typeface="Nixie One"/>
              <a:ea typeface="Nixie One"/>
              <a:cs typeface="Nixie One"/>
              <a:sym typeface="Nixie One"/>
            </a:endParaRPr>
          </a:p>
        </p:txBody>
      </p:sp>
      <p:sp>
        <p:nvSpPr>
          <p:cNvPr id="473" name="Google Shape;473;p39"/>
          <p:cNvSpPr/>
          <p:nvPr/>
        </p:nvSpPr>
        <p:spPr>
          <a:xfrm>
            <a:off x="402114" y="902029"/>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4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79" name="Google Shape;479;p4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
        <p:nvSpPr>
          <p:cNvPr id="480" name="Google Shape;480;p40"/>
          <p:cNvSpPr/>
          <p:nvPr/>
        </p:nvSpPr>
        <p:spPr>
          <a:xfrm>
            <a:off x="0" y="2795777"/>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40"/>
          <p:cNvSpPr/>
          <p:nvPr/>
        </p:nvSpPr>
        <p:spPr>
          <a:xfrm>
            <a:off x="0" y="2795777"/>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82" name="Google Shape;482;p40"/>
          <p:cNvGrpSpPr/>
          <p:nvPr/>
        </p:nvGrpSpPr>
        <p:grpSpPr>
          <a:xfrm>
            <a:off x="1786339" y="2128150"/>
            <a:ext cx="473400" cy="473400"/>
            <a:chOff x="1786339" y="1703401"/>
            <a:chExt cx="473400" cy="473400"/>
          </a:xfrm>
        </p:grpSpPr>
        <p:sp>
          <p:nvSpPr>
            <p:cNvPr id="483" name="Google Shape;483;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xie One"/>
                <a:ea typeface="Nixie One"/>
                <a:cs typeface="Nixie One"/>
                <a:sym typeface="Nixie One"/>
              </a:endParaRPr>
            </a:p>
          </p:txBody>
        </p:sp>
        <p:sp>
          <p:nvSpPr>
            <p:cNvPr id="484" name="Google Shape;484;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Nixie One"/>
                  <a:ea typeface="Nixie One"/>
                  <a:cs typeface="Nixie One"/>
                  <a:sym typeface="Nixie One"/>
                </a:rPr>
                <a:t>1</a:t>
              </a:r>
              <a:endParaRPr sz="600">
                <a:solidFill>
                  <a:schemeClr val="dk2"/>
                </a:solidFill>
                <a:latin typeface="Nixie One"/>
                <a:ea typeface="Nixie One"/>
                <a:cs typeface="Nixie One"/>
                <a:sym typeface="Nixie One"/>
              </a:endParaRPr>
            </a:p>
          </p:txBody>
        </p:sp>
      </p:grpSp>
      <p:grpSp>
        <p:nvGrpSpPr>
          <p:cNvPr id="485" name="Google Shape;485;p40"/>
          <p:cNvGrpSpPr/>
          <p:nvPr/>
        </p:nvGrpSpPr>
        <p:grpSpPr>
          <a:xfrm>
            <a:off x="3814414" y="2128150"/>
            <a:ext cx="473400" cy="473400"/>
            <a:chOff x="3814414" y="1703401"/>
            <a:chExt cx="473400" cy="473400"/>
          </a:xfrm>
        </p:grpSpPr>
        <p:sp>
          <p:nvSpPr>
            <p:cNvPr id="486" name="Google Shape;486;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xie One"/>
                <a:ea typeface="Nixie One"/>
                <a:cs typeface="Nixie One"/>
                <a:sym typeface="Nixie One"/>
              </a:endParaRPr>
            </a:p>
          </p:txBody>
        </p:sp>
        <p:sp>
          <p:nvSpPr>
            <p:cNvPr id="487" name="Google Shape;487;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Nixie One"/>
                  <a:ea typeface="Nixie One"/>
                  <a:cs typeface="Nixie One"/>
                  <a:sym typeface="Nixie One"/>
                </a:rPr>
                <a:t>3</a:t>
              </a:r>
              <a:endParaRPr sz="600">
                <a:solidFill>
                  <a:schemeClr val="dk2"/>
                </a:solidFill>
                <a:latin typeface="Nixie One"/>
                <a:ea typeface="Nixie One"/>
                <a:cs typeface="Nixie One"/>
                <a:sym typeface="Nixie One"/>
              </a:endParaRPr>
            </a:p>
          </p:txBody>
        </p:sp>
      </p:grpSp>
      <p:grpSp>
        <p:nvGrpSpPr>
          <p:cNvPr id="488" name="Google Shape;488;p40"/>
          <p:cNvGrpSpPr/>
          <p:nvPr/>
        </p:nvGrpSpPr>
        <p:grpSpPr>
          <a:xfrm>
            <a:off x="5842489" y="2128150"/>
            <a:ext cx="473400" cy="473400"/>
            <a:chOff x="5842489" y="1703401"/>
            <a:chExt cx="473400" cy="473400"/>
          </a:xfrm>
        </p:grpSpPr>
        <p:sp>
          <p:nvSpPr>
            <p:cNvPr id="489" name="Google Shape;489;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xie One"/>
                <a:ea typeface="Nixie One"/>
                <a:cs typeface="Nixie One"/>
                <a:sym typeface="Nixie One"/>
              </a:endParaRPr>
            </a:p>
          </p:txBody>
        </p:sp>
        <p:sp>
          <p:nvSpPr>
            <p:cNvPr id="490" name="Google Shape;490;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Nixie One"/>
                  <a:ea typeface="Nixie One"/>
                  <a:cs typeface="Nixie One"/>
                  <a:sym typeface="Nixie One"/>
                </a:rPr>
                <a:t>5</a:t>
              </a:r>
              <a:endParaRPr sz="600">
                <a:solidFill>
                  <a:schemeClr val="dk2"/>
                </a:solidFill>
                <a:latin typeface="Nixie One"/>
                <a:ea typeface="Nixie One"/>
                <a:cs typeface="Nixie One"/>
                <a:sym typeface="Nixie One"/>
              </a:endParaRPr>
            </a:p>
          </p:txBody>
        </p:sp>
      </p:grpSp>
      <p:grpSp>
        <p:nvGrpSpPr>
          <p:cNvPr id="491" name="Google Shape;491;p40"/>
          <p:cNvGrpSpPr/>
          <p:nvPr/>
        </p:nvGrpSpPr>
        <p:grpSpPr>
          <a:xfrm>
            <a:off x="6880814" y="4001049"/>
            <a:ext cx="473400" cy="473400"/>
            <a:chOff x="6880814" y="3576300"/>
            <a:chExt cx="473400" cy="473400"/>
          </a:xfrm>
        </p:grpSpPr>
        <p:sp>
          <p:nvSpPr>
            <p:cNvPr id="492" name="Google Shape;492;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xie One"/>
                <a:ea typeface="Nixie One"/>
                <a:cs typeface="Nixie One"/>
                <a:sym typeface="Nixie One"/>
              </a:endParaRPr>
            </a:p>
          </p:txBody>
        </p:sp>
        <p:sp>
          <p:nvSpPr>
            <p:cNvPr id="493" name="Google Shape;493;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Nixie One"/>
                  <a:ea typeface="Nixie One"/>
                  <a:cs typeface="Nixie One"/>
                  <a:sym typeface="Nixie One"/>
                </a:rPr>
                <a:t>6</a:t>
              </a:r>
              <a:endParaRPr sz="600">
                <a:solidFill>
                  <a:schemeClr val="dk2"/>
                </a:solidFill>
                <a:latin typeface="Nixie One"/>
                <a:ea typeface="Nixie One"/>
                <a:cs typeface="Nixie One"/>
                <a:sym typeface="Nixie One"/>
              </a:endParaRPr>
            </a:p>
          </p:txBody>
        </p:sp>
      </p:grpSp>
      <p:grpSp>
        <p:nvGrpSpPr>
          <p:cNvPr id="494" name="Google Shape;494;p40"/>
          <p:cNvGrpSpPr/>
          <p:nvPr/>
        </p:nvGrpSpPr>
        <p:grpSpPr>
          <a:xfrm>
            <a:off x="4852739" y="4001049"/>
            <a:ext cx="473400" cy="473400"/>
            <a:chOff x="4852739" y="3576300"/>
            <a:chExt cx="473400" cy="473400"/>
          </a:xfrm>
        </p:grpSpPr>
        <p:sp>
          <p:nvSpPr>
            <p:cNvPr id="495" name="Google Shape;495;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xie One"/>
                <a:ea typeface="Nixie One"/>
                <a:cs typeface="Nixie One"/>
                <a:sym typeface="Nixie One"/>
              </a:endParaRPr>
            </a:p>
          </p:txBody>
        </p:sp>
        <p:sp>
          <p:nvSpPr>
            <p:cNvPr id="496" name="Google Shape;496;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Nixie One"/>
                  <a:ea typeface="Nixie One"/>
                  <a:cs typeface="Nixie One"/>
                  <a:sym typeface="Nixie One"/>
                </a:rPr>
                <a:t>4</a:t>
              </a:r>
              <a:endParaRPr sz="600">
                <a:solidFill>
                  <a:schemeClr val="dk2"/>
                </a:solidFill>
                <a:latin typeface="Nixie One"/>
                <a:ea typeface="Nixie One"/>
                <a:cs typeface="Nixie One"/>
                <a:sym typeface="Nixie One"/>
              </a:endParaRPr>
            </a:p>
          </p:txBody>
        </p:sp>
      </p:grpSp>
      <p:grpSp>
        <p:nvGrpSpPr>
          <p:cNvPr id="497" name="Google Shape;497;p40"/>
          <p:cNvGrpSpPr/>
          <p:nvPr/>
        </p:nvGrpSpPr>
        <p:grpSpPr>
          <a:xfrm>
            <a:off x="2824664" y="4001049"/>
            <a:ext cx="473400" cy="473400"/>
            <a:chOff x="2824664" y="3576300"/>
            <a:chExt cx="473400" cy="473400"/>
          </a:xfrm>
        </p:grpSpPr>
        <p:sp>
          <p:nvSpPr>
            <p:cNvPr id="498" name="Google Shape;498;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xie One"/>
                <a:ea typeface="Nixie One"/>
                <a:cs typeface="Nixie One"/>
                <a:sym typeface="Nixie One"/>
              </a:endParaRPr>
            </a:p>
          </p:txBody>
        </p:sp>
        <p:sp>
          <p:nvSpPr>
            <p:cNvPr id="499" name="Google Shape;499;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Nixie One"/>
                  <a:ea typeface="Nixie One"/>
                  <a:cs typeface="Nixie One"/>
                  <a:sym typeface="Nixie One"/>
                </a:rPr>
                <a:t>2</a:t>
              </a:r>
              <a:endParaRPr sz="600">
                <a:solidFill>
                  <a:schemeClr val="dk2"/>
                </a:solidFill>
                <a:latin typeface="Nixie One"/>
                <a:ea typeface="Nixie One"/>
                <a:cs typeface="Nixie One"/>
                <a:sym typeface="Nixie One"/>
              </a:endParaRPr>
            </a:p>
          </p:txBody>
        </p:sp>
      </p:grpSp>
      <p:sp>
        <p:nvSpPr>
          <p:cNvPr id="500" name="Google Shape;500;p40"/>
          <p:cNvSpPr txBox="1"/>
          <p:nvPr/>
        </p:nvSpPr>
        <p:spPr>
          <a:xfrm>
            <a:off x="1379850" y="1580849"/>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sz="900">
              <a:solidFill>
                <a:schemeClr val="dk2"/>
              </a:solidFill>
              <a:latin typeface="Nixie One"/>
              <a:ea typeface="Nixie One"/>
              <a:cs typeface="Nixie One"/>
              <a:sym typeface="Nixie One"/>
            </a:endParaRPr>
          </a:p>
        </p:txBody>
      </p:sp>
      <p:sp>
        <p:nvSpPr>
          <p:cNvPr id="501" name="Google Shape;501;p40"/>
          <p:cNvSpPr txBox="1"/>
          <p:nvPr/>
        </p:nvSpPr>
        <p:spPr>
          <a:xfrm>
            <a:off x="3377205" y="1580849"/>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Nixie One"/>
                <a:ea typeface="Nixie One"/>
                <a:cs typeface="Nixie One"/>
                <a:sym typeface="Nixie One"/>
              </a:rPr>
              <a:t>Red is the colour of danger and courage</a:t>
            </a:r>
            <a:endParaRPr sz="900">
              <a:solidFill>
                <a:schemeClr val="dk2"/>
              </a:solidFill>
              <a:latin typeface="Nixie One"/>
              <a:ea typeface="Nixie One"/>
              <a:cs typeface="Nixie One"/>
              <a:sym typeface="Nixie One"/>
            </a:endParaRPr>
          </a:p>
        </p:txBody>
      </p:sp>
      <p:sp>
        <p:nvSpPr>
          <p:cNvPr id="502" name="Google Shape;502;p40"/>
          <p:cNvSpPr txBox="1"/>
          <p:nvPr/>
        </p:nvSpPr>
        <p:spPr>
          <a:xfrm>
            <a:off x="5436010" y="1580849"/>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Nixie One"/>
                <a:ea typeface="Nixie One"/>
                <a:cs typeface="Nixie One"/>
                <a:sym typeface="Nixie One"/>
              </a:rPr>
              <a:t>Black is the color of ebony and of outer space</a:t>
            </a:r>
            <a:endParaRPr sz="900">
              <a:solidFill>
                <a:schemeClr val="dk2"/>
              </a:solidFill>
              <a:latin typeface="Nixie One"/>
              <a:ea typeface="Nixie One"/>
              <a:cs typeface="Nixie One"/>
              <a:sym typeface="Nixie One"/>
            </a:endParaRPr>
          </a:p>
        </p:txBody>
      </p:sp>
      <p:sp>
        <p:nvSpPr>
          <p:cNvPr id="503" name="Google Shape;503;p40"/>
          <p:cNvSpPr txBox="1"/>
          <p:nvPr/>
        </p:nvSpPr>
        <p:spPr>
          <a:xfrm>
            <a:off x="2418175" y="4488349"/>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Nixie One"/>
                <a:ea typeface="Nixie One"/>
                <a:cs typeface="Nixie One"/>
                <a:sym typeface="Nixie One"/>
              </a:rPr>
              <a:t>Yellow is the color of gold, butter and ripe lemons</a:t>
            </a:r>
            <a:endParaRPr sz="900">
              <a:solidFill>
                <a:schemeClr val="dk2"/>
              </a:solidFill>
              <a:latin typeface="Nixie One"/>
              <a:ea typeface="Nixie One"/>
              <a:cs typeface="Nixie One"/>
              <a:sym typeface="Nixie One"/>
            </a:endParaRPr>
          </a:p>
        </p:txBody>
      </p:sp>
      <p:sp>
        <p:nvSpPr>
          <p:cNvPr id="504" name="Google Shape;504;p40"/>
          <p:cNvSpPr txBox="1"/>
          <p:nvPr/>
        </p:nvSpPr>
        <p:spPr>
          <a:xfrm>
            <a:off x="4446255" y="4488349"/>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Nixie One"/>
                <a:ea typeface="Nixie One"/>
                <a:cs typeface="Nixie One"/>
                <a:sym typeface="Nixie One"/>
              </a:rPr>
              <a:t>White is the color of milk and fresh snow</a:t>
            </a:r>
            <a:endParaRPr sz="900">
              <a:solidFill>
                <a:schemeClr val="dk2"/>
              </a:solidFill>
              <a:latin typeface="Nixie One"/>
              <a:ea typeface="Nixie One"/>
              <a:cs typeface="Nixie One"/>
              <a:sym typeface="Nixie One"/>
            </a:endParaRPr>
          </a:p>
        </p:txBody>
      </p:sp>
      <p:sp>
        <p:nvSpPr>
          <p:cNvPr id="505" name="Google Shape;505;p40"/>
          <p:cNvSpPr txBox="1"/>
          <p:nvPr/>
        </p:nvSpPr>
        <p:spPr>
          <a:xfrm>
            <a:off x="6474335" y="4488349"/>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sz="900">
              <a:solidFill>
                <a:schemeClr val="dk2"/>
              </a:solidFill>
              <a:latin typeface="Nixie One"/>
              <a:ea typeface="Nixie One"/>
              <a:cs typeface="Nixie One"/>
              <a:sym typeface="Nixie One"/>
            </a:endParaRPr>
          </a:p>
        </p:txBody>
      </p:sp>
      <p:sp>
        <p:nvSpPr>
          <p:cNvPr id="506" name="Google Shape;506;p40"/>
          <p:cNvSpPr/>
          <p:nvPr/>
        </p:nvSpPr>
        <p:spPr>
          <a:xfrm>
            <a:off x="402114" y="902029"/>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10"/>
        <p:cNvGrpSpPr/>
        <p:nvPr/>
      </p:nvGrpSpPr>
      <p:grpSpPr>
        <a:xfrm>
          <a:off x="0" y="0"/>
          <a:ext cx="0" cy="0"/>
          <a:chOff x="0" y="0"/>
          <a:chExt cx="0" cy="0"/>
        </a:xfrm>
      </p:grpSpPr>
      <p:sp>
        <p:nvSpPr>
          <p:cNvPr id="511" name="Google Shape;511;p41"/>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512" name="Google Shape;512;p4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graphicFrame>
        <p:nvGraphicFramePr>
          <p:cNvPr id="513" name="Google Shape;513;p41"/>
          <p:cNvGraphicFramePr/>
          <p:nvPr/>
        </p:nvGraphicFramePr>
        <p:xfrm>
          <a:off x="250475" y="1564481"/>
          <a:ext cx="8893400" cy="3579000"/>
        </p:xfrm>
        <a:graphic>
          <a:graphicData uri="http://schemas.openxmlformats.org/drawingml/2006/table">
            <a:tbl>
              <a:tblPr>
                <a:noFill/>
                <a:tableStyleId>{98CEBAF2-A0B9-41F5-855D-340B4F70AB4A}</a:tableStyleId>
              </a:tblPr>
              <a:tblGrid>
                <a:gridCol w="1531500"/>
                <a:gridCol w="525850"/>
                <a:gridCol w="525850"/>
                <a:gridCol w="525850"/>
                <a:gridCol w="525850"/>
                <a:gridCol w="525850"/>
                <a:gridCol w="525850"/>
                <a:gridCol w="525850"/>
                <a:gridCol w="525850"/>
                <a:gridCol w="525850"/>
                <a:gridCol w="525850"/>
                <a:gridCol w="525850"/>
                <a:gridCol w="525850"/>
                <a:gridCol w="525850"/>
                <a:gridCol w="525850"/>
              </a:tblGrid>
              <a:tr h="357900">
                <a:tc>
                  <a:txBody>
                    <a:bodyPr/>
                    <a:lstStyle/>
                    <a:p>
                      <a:pPr marL="0" lvl="0" indent="0" algn="l" rtl="0">
                        <a:spcBef>
                          <a:spcPts val="0"/>
                        </a:spcBef>
                        <a:spcAft>
                          <a:spcPts val="0"/>
                        </a:spcAft>
                        <a:buNone/>
                      </a:pP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Nixie One"/>
                          <a:ea typeface="Nixie One"/>
                          <a:cs typeface="Nixie One"/>
                          <a:sym typeface="Nixie One"/>
                        </a:rPr>
                        <a:t>Week 1</a:t>
                      </a:r>
                      <a:endParaRPr sz="800" b="1">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Nixie One"/>
                          <a:ea typeface="Nixie One"/>
                          <a:cs typeface="Nixie One"/>
                          <a:sym typeface="Nixie One"/>
                        </a:rPr>
                        <a:t>Week 2</a:t>
                      </a:r>
                      <a:endParaRPr sz="800" b="1">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7900">
                <a:tc>
                  <a:txBody>
                    <a:bodyPr/>
                    <a:lstStyle/>
                    <a:p>
                      <a:pPr marL="0" lvl="0" indent="0" algn="l" rtl="0">
                        <a:spcBef>
                          <a:spcPts val="0"/>
                        </a:spcBef>
                        <a:spcAft>
                          <a:spcPts val="0"/>
                        </a:spcAft>
                        <a:buNone/>
                      </a:pP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1</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2</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3</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4</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5</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6</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7</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8</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9</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10</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11</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12</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13</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Nixie One"/>
                          <a:ea typeface="Nixie One"/>
                          <a:cs typeface="Nixie One"/>
                          <a:sym typeface="Nixie One"/>
                        </a:rPr>
                        <a:t>14</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57900">
                <a:tc>
                  <a:txBody>
                    <a:bodyPr/>
                    <a:lstStyle/>
                    <a:p>
                      <a:pPr marL="0" lvl="0" indent="0" algn="r" rtl="0">
                        <a:spcBef>
                          <a:spcPts val="0"/>
                        </a:spcBef>
                        <a:spcAft>
                          <a:spcPts val="0"/>
                        </a:spcAft>
                        <a:buNone/>
                      </a:pPr>
                      <a:r>
                        <a:rPr lang="en" sz="800">
                          <a:solidFill>
                            <a:schemeClr val="dk2"/>
                          </a:solidFill>
                          <a:latin typeface="Nixie One"/>
                          <a:ea typeface="Nixie One"/>
                          <a:cs typeface="Nixie One"/>
                          <a:sym typeface="Nixie One"/>
                        </a:rPr>
                        <a:t>Task 1</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579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Nixie One"/>
                          <a:ea typeface="Nixie One"/>
                          <a:cs typeface="Nixie One"/>
                          <a:sym typeface="Nixie One"/>
                        </a:rPr>
                        <a:t>Task 2</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a:t>
                      </a: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579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Nixie One"/>
                          <a:ea typeface="Nixie One"/>
                          <a:cs typeface="Nixie One"/>
                          <a:sym typeface="Nixie One"/>
                        </a:rPr>
                        <a:t>Task 3</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579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Nixie One"/>
                          <a:ea typeface="Nixie One"/>
                          <a:cs typeface="Nixie One"/>
                          <a:sym typeface="Nixie One"/>
                        </a:rPr>
                        <a:t>Task 4</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a:t>
                      </a: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579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Nixie One"/>
                          <a:ea typeface="Nixie One"/>
                          <a:cs typeface="Nixie One"/>
                          <a:sym typeface="Nixie One"/>
                        </a:rPr>
                        <a:t>Task 5</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a:t>
                      </a: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579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Nixie One"/>
                          <a:ea typeface="Nixie One"/>
                          <a:cs typeface="Nixie One"/>
                          <a:sym typeface="Nixie One"/>
                        </a:rPr>
                        <a:t>Task 6</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579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Nixie One"/>
                          <a:ea typeface="Nixie One"/>
                          <a:cs typeface="Nixie One"/>
                          <a:sym typeface="Nixie One"/>
                        </a:rPr>
                        <a:t>Task 7</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579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Nixie One"/>
                          <a:ea typeface="Nixie One"/>
                          <a:cs typeface="Nixie One"/>
                          <a:sym typeface="Nixie One"/>
                        </a:rPr>
                        <a:t>Task 8</a:t>
                      </a:r>
                      <a:endParaRPr sz="800">
                        <a:solidFill>
                          <a:schemeClr val="dk2"/>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Nixie One"/>
                        <a:ea typeface="Nixie One"/>
                        <a:cs typeface="Nixie One"/>
                        <a:sym typeface="Nixie One"/>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
        <p:nvSpPr>
          <p:cNvPr id="514" name="Google Shape;514;p41"/>
          <p:cNvSpPr/>
          <p:nvPr/>
        </p:nvSpPr>
        <p:spPr>
          <a:xfrm>
            <a:off x="402114" y="902029"/>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18"/>
        <p:cNvGrpSpPr/>
        <p:nvPr/>
      </p:nvGrpSpPr>
      <p:grpSpPr>
        <a:xfrm>
          <a:off x="0" y="0"/>
          <a:ext cx="0" cy="0"/>
          <a:chOff x="0" y="0"/>
          <a:chExt cx="0" cy="0"/>
        </a:xfrm>
      </p:grpSpPr>
      <p:sp>
        <p:nvSpPr>
          <p:cNvPr id="519" name="Google Shape;519;p42"/>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520" name="Google Shape;520;p4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
        <p:nvSpPr>
          <p:cNvPr id="521" name="Google Shape;521;p42"/>
          <p:cNvSpPr/>
          <p:nvPr/>
        </p:nvSpPr>
        <p:spPr>
          <a:xfrm>
            <a:off x="246200" y="1559425"/>
            <a:ext cx="4314600" cy="16875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Nixie One"/>
                <a:ea typeface="Nixie One"/>
                <a:cs typeface="Nixie One"/>
                <a:sym typeface="Nixie One"/>
              </a:rPr>
              <a:t>STRENGTHS</a:t>
            </a:r>
            <a:endParaRPr b="1">
              <a:solidFill>
                <a:schemeClr val="dk1"/>
              </a:solidFill>
              <a:latin typeface="Nixie One"/>
              <a:ea typeface="Nixie One"/>
              <a:cs typeface="Nixie One"/>
              <a:sym typeface="Nixie One"/>
            </a:endParaRPr>
          </a:p>
          <a:p>
            <a:pPr marL="0" lvl="0" indent="0" algn="l" rtl="0">
              <a:spcBef>
                <a:spcPts val="600"/>
              </a:spcBef>
              <a:spcAft>
                <a:spcPts val="600"/>
              </a:spcAft>
              <a:buNone/>
            </a:pPr>
            <a:r>
              <a:rPr lang="en">
                <a:solidFill>
                  <a:schemeClr val="dk1"/>
                </a:solidFill>
                <a:latin typeface="Nixie One"/>
                <a:ea typeface="Nixie One"/>
                <a:cs typeface="Nixie One"/>
                <a:sym typeface="Nixie One"/>
              </a:rPr>
              <a:t>Blue is the colour of the clear sky and the deep sea</a:t>
            </a:r>
            <a:endParaRPr>
              <a:solidFill>
                <a:schemeClr val="dk1"/>
              </a:solidFill>
              <a:latin typeface="Nixie One"/>
              <a:ea typeface="Nixie One"/>
              <a:cs typeface="Nixie One"/>
              <a:sym typeface="Nixie One"/>
            </a:endParaRPr>
          </a:p>
        </p:txBody>
      </p:sp>
      <p:sp>
        <p:nvSpPr>
          <p:cNvPr id="522" name="Google Shape;522;p42"/>
          <p:cNvSpPr/>
          <p:nvPr/>
        </p:nvSpPr>
        <p:spPr>
          <a:xfrm>
            <a:off x="4739250" y="1559425"/>
            <a:ext cx="4404900" cy="16875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Nixie One"/>
                <a:ea typeface="Nixie One"/>
                <a:cs typeface="Nixie One"/>
                <a:sym typeface="Nixie One"/>
              </a:rPr>
              <a:t>WEAKNESSES</a:t>
            </a:r>
            <a:endParaRPr b="1">
              <a:solidFill>
                <a:schemeClr val="dk1"/>
              </a:solidFill>
              <a:latin typeface="Nixie One"/>
              <a:ea typeface="Nixie One"/>
              <a:cs typeface="Nixie One"/>
              <a:sym typeface="Nixie One"/>
            </a:endParaRPr>
          </a:p>
          <a:p>
            <a:pPr marL="0" lvl="0" indent="0" algn="r" rtl="0">
              <a:spcBef>
                <a:spcPts val="600"/>
              </a:spcBef>
              <a:spcAft>
                <a:spcPts val="600"/>
              </a:spcAft>
              <a:buNone/>
            </a:pPr>
            <a:r>
              <a:rPr lang="en">
                <a:solidFill>
                  <a:schemeClr val="dk1"/>
                </a:solidFill>
                <a:latin typeface="Nixie One"/>
                <a:ea typeface="Nixie One"/>
                <a:cs typeface="Nixie One"/>
                <a:sym typeface="Nixie One"/>
              </a:rPr>
              <a:t>Yellow is the color of gold, butter and ripe lemons</a:t>
            </a:r>
            <a:endParaRPr>
              <a:solidFill>
                <a:schemeClr val="dk1"/>
              </a:solidFill>
              <a:latin typeface="Nixie One"/>
              <a:ea typeface="Nixie One"/>
              <a:cs typeface="Nixie One"/>
              <a:sym typeface="Nixie One"/>
            </a:endParaRPr>
          </a:p>
        </p:txBody>
      </p:sp>
      <p:sp>
        <p:nvSpPr>
          <p:cNvPr id="523" name="Google Shape;523;p42"/>
          <p:cNvSpPr/>
          <p:nvPr/>
        </p:nvSpPr>
        <p:spPr>
          <a:xfrm>
            <a:off x="246200" y="3423776"/>
            <a:ext cx="4314600" cy="17196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Nixie One"/>
              <a:ea typeface="Nixie One"/>
              <a:cs typeface="Nixie One"/>
              <a:sym typeface="Nixie One"/>
            </a:endParaRPr>
          </a:p>
          <a:p>
            <a:pPr marL="0" lvl="0" indent="0" algn="l" rtl="0">
              <a:spcBef>
                <a:spcPts val="600"/>
              </a:spcBef>
              <a:spcAft>
                <a:spcPts val="0"/>
              </a:spcAft>
              <a:buClr>
                <a:schemeClr val="dk1"/>
              </a:buClr>
              <a:buSzPts val="1100"/>
              <a:buFont typeface="Arial"/>
              <a:buNone/>
            </a:pPr>
            <a:r>
              <a:rPr lang="en">
                <a:solidFill>
                  <a:schemeClr val="dk1"/>
                </a:solidFill>
                <a:latin typeface="Nixie One"/>
                <a:ea typeface="Nixie One"/>
                <a:cs typeface="Nixie One"/>
                <a:sym typeface="Nixie One"/>
              </a:rPr>
              <a:t>Black is the color of ebony and of outer space</a:t>
            </a:r>
            <a:endParaRPr>
              <a:solidFill>
                <a:schemeClr val="dk1"/>
              </a:solidFill>
              <a:latin typeface="Nixie One"/>
              <a:ea typeface="Nixie One"/>
              <a:cs typeface="Nixie One"/>
              <a:sym typeface="Nixie One"/>
            </a:endParaRPr>
          </a:p>
          <a:p>
            <a:pPr marL="0" lvl="0" indent="0" algn="l" rtl="0">
              <a:spcBef>
                <a:spcPts val="600"/>
              </a:spcBef>
              <a:spcAft>
                <a:spcPts val="600"/>
              </a:spcAft>
              <a:buClr>
                <a:schemeClr val="dk1"/>
              </a:buClr>
              <a:buSzPts val="1100"/>
              <a:buFont typeface="Arial"/>
              <a:buNone/>
            </a:pPr>
            <a:r>
              <a:rPr lang="en" b="1">
                <a:solidFill>
                  <a:schemeClr val="dk1"/>
                </a:solidFill>
                <a:latin typeface="Nixie One"/>
                <a:ea typeface="Nixie One"/>
                <a:cs typeface="Nixie One"/>
                <a:sym typeface="Nixie One"/>
              </a:rPr>
              <a:t>OPPORTUNITIES</a:t>
            </a:r>
            <a:endParaRPr>
              <a:solidFill>
                <a:schemeClr val="dk1"/>
              </a:solidFill>
              <a:latin typeface="Nixie One"/>
              <a:ea typeface="Nixie One"/>
              <a:cs typeface="Nixie One"/>
              <a:sym typeface="Nixie One"/>
            </a:endParaRPr>
          </a:p>
        </p:txBody>
      </p:sp>
      <p:sp>
        <p:nvSpPr>
          <p:cNvPr id="524" name="Google Shape;524;p42"/>
          <p:cNvSpPr/>
          <p:nvPr/>
        </p:nvSpPr>
        <p:spPr>
          <a:xfrm>
            <a:off x="4739250" y="3423775"/>
            <a:ext cx="4404900" cy="17196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Nixie One"/>
                <a:ea typeface="Nixie One"/>
                <a:cs typeface="Nixie One"/>
                <a:sym typeface="Nixie One"/>
              </a:rPr>
              <a:t>White is the color of milk and fresh snow</a:t>
            </a:r>
            <a:endParaRPr>
              <a:solidFill>
                <a:schemeClr val="dk1"/>
              </a:solidFill>
              <a:latin typeface="Nixie One"/>
              <a:ea typeface="Nixie One"/>
              <a:cs typeface="Nixie One"/>
              <a:sym typeface="Nixie One"/>
            </a:endParaRPr>
          </a:p>
          <a:p>
            <a:pPr marL="0" lvl="0" indent="0" algn="r" rtl="0">
              <a:spcBef>
                <a:spcPts val="600"/>
              </a:spcBef>
              <a:spcAft>
                <a:spcPts val="600"/>
              </a:spcAft>
              <a:buNone/>
            </a:pPr>
            <a:r>
              <a:rPr lang="en" b="1">
                <a:solidFill>
                  <a:schemeClr val="dk1"/>
                </a:solidFill>
                <a:latin typeface="Nixie One"/>
                <a:ea typeface="Nixie One"/>
                <a:cs typeface="Nixie One"/>
                <a:sym typeface="Nixie One"/>
              </a:rPr>
              <a:t>THREATS</a:t>
            </a:r>
            <a:endParaRPr>
              <a:solidFill>
                <a:schemeClr val="dk1"/>
              </a:solidFill>
              <a:latin typeface="Nixie One"/>
              <a:ea typeface="Nixie One"/>
              <a:cs typeface="Nixie One"/>
              <a:sym typeface="Nixie One"/>
            </a:endParaRPr>
          </a:p>
        </p:txBody>
      </p:sp>
      <p:sp>
        <p:nvSpPr>
          <p:cNvPr id="525" name="Google Shape;525;p42"/>
          <p:cNvSpPr/>
          <p:nvPr/>
        </p:nvSpPr>
        <p:spPr>
          <a:xfrm>
            <a:off x="3322239" y="2016935"/>
            <a:ext cx="2479200" cy="24576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rot="5400000">
            <a:off x="3511893" y="2006135"/>
            <a:ext cx="2457600" cy="24792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rot="10800000">
            <a:off x="3501093" y="2195755"/>
            <a:ext cx="2479200" cy="24576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rot="-5400000">
            <a:off x="3333039" y="2184955"/>
            <a:ext cx="2457600" cy="24792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3893037" y="2529622"/>
            <a:ext cx="337663" cy="459075"/>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530" name="Google Shape;530;p42"/>
          <p:cNvSpPr/>
          <p:nvPr/>
        </p:nvSpPr>
        <p:spPr>
          <a:xfrm>
            <a:off x="4934800" y="2537471"/>
            <a:ext cx="660123" cy="446515"/>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531" name="Google Shape;531;p42"/>
          <p:cNvSpPr/>
          <p:nvPr/>
        </p:nvSpPr>
        <p:spPr>
          <a:xfrm>
            <a:off x="3857561" y="3654646"/>
            <a:ext cx="408617" cy="459075"/>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532" name="Google Shape;532;p42"/>
          <p:cNvSpPr/>
          <p:nvPr/>
        </p:nvSpPr>
        <p:spPr>
          <a:xfrm>
            <a:off x="5051999" y="3662496"/>
            <a:ext cx="401649" cy="446515"/>
          </a:xfrm>
          <a:prstGeom prst="rect">
            <a:avLst/>
          </a:prstGeom>
        </p:spPr>
        <p:txBody>
          <a:bodyPr>
            <a:prstTxWarp prst="textPlain">
              <a:avLst/>
            </a:prstTxWarp>
          </a:bodyPr>
          <a:lstStyle/>
          <a:p>
            <a:pPr lvl="0" algn="ctr"/>
            <a:r>
              <a:rPr b="1" i="0">
                <a:ln>
                  <a:noFill/>
                </a:ln>
                <a:solidFill>
                  <a:schemeClr val="lt1"/>
                </a:solidFill>
                <a:latin typeface="Roboto Slab"/>
              </a:rPr>
              <a:t>T</a:t>
            </a:r>
          </a:p>
        </p:txBody>
      </p:sp>
      <p:sp>
        <p:nvSpPr>
          <p:cNvPr id="533" name="Google Shape;533;p42"/>
          <p:cNvSpPr/>
          <p:nvPr/>
        </p:nvSpPr>
        <p:spPr>
          <a:xfrm>
            <a:off x="402114" y="902029"/>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37"/>
        <p:cNvGrpSpPr/>
        <p:nvPr/>
      </p:nvGrpSpPr>
      <p:grpSpPr>
        <a:xfrm>
          <a:off x="0" y="0"/>
          <a:ext cx="0" cy="0"/>
          <a:chOff x="0" y="0"/>
          <a:chExt cx="0" cy="0"/>
        </a:xfrm>
      </p:grpSpPr>
      <p:sp>
        <p:nvSpPr>
          <p:cNvPr id="538" name="Google Shape;538;p43"/>
          <p:cNvSpPr txBox="1">
            <a:spLocks noGrp="1"/>
          </p:cNvSpPr>
          <p:nvPr>
            <p:ph type="title" idx="4294967295"/>
          </p:nvPr>
        </p:nvSpPr>
        <p:spPr>
          <a:xfrm>
            <a:off x="262200" y="0"/>
            <a:ext cx="8619600" cy="50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539" name="Google Shape;539;p4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540" name="Google Shape;540;p43"/>
          <p:cNvSpPr txBox="1"/>
          <p:nvPr/>
        </p:nvSpPr>
        <p:spPr>
          <a:xfrm>
            <a:off x="2033790" y="507800"/>
            <a:ext cx="1692000" cy="15651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Key Activities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800" b="1">
              <a:solidFill>
                <a:schemeClr val="dk2"/>
              </a:solidFill>
              <a:latin typeface="Nixie One"/>
              <a:ea typeface="Nixie One"/>
              <a:cs typeface="Nixie One"/>
              <a:sym typeface="Nixie One"/>
            </a:endParaRPr>
          </a:p>
        </p:txBody>
      </p:sp>
      <p:sp>
        <p:nvSpPr>
          <p:cNvPr id="541" name="Google Shape;541;p43"/>
          <p:cNvSpPr txBox="1"/>
          <p:nvPr/>
        </p:nvSpPr>
        <p:spPr>
          <a:xfrm>
            <a:off x="2033790" y="2073072"/>
            <a:ext cx="1692000" cy="15651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Key Resources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900" b="1">
              <a:solidFill>
                <a:schemeClr val="dk1"/>
              </a:solidFill>
              <a:latin typeface="Nixie One"/>
              <a:ea typeface="Nixie One"/>
              <a:cs typeface="Nixie One"/>
              <a:sym typeface="Nixie One"/>
            </a:endParaRPr>
          </a:p>
        </p:txBody>
      </p:sp>
      <p:sp>
        <p:nvSpPr>
          <p:cNvPr id="542" name="Google Shape;542;p43"/>
          <p:cNvSpPr txBox="1"/>
          <p:nvPr/>
        </p:nvSpPr>
        <p:spPr>
          <a:xfrm>
            <a:off x="3725930" y="507800"/>
            <a:ext cx="1692000" cy="31305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Value Propositions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900" b="1">
              <a:solidFill>
                <a:schemeClr val="dk1"/>
              </a:solidFill>
              <a:latin typeface="Nixie One"/>
              <a:ea typeface="Nixie One"/>
              <a:cs typeface="Nixie One"/>
              <a:sym typeface="Nixie One"/>
            </a:endParaRPr>
          </a:p>
        </p:txBody>
      </p:sp>
      <p:sp>
        <p:nvSpPr>
          <p:cNvPr id="543" name="Google Shape;543;p43"/>
          <p:cNvSpPr txBox="1"/>
          <p:nvPr/>
        </p:nvSpPr>
        <p:spPr>
          <a:xfrm>
            <a:off x="5418070" y="507800"/>
            <a:ext cx="1692000" cy="15651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Customer Relationships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900" b="1">
              <a:solidFill>
                <a:schemeClr val="dk1"/>
              </a:solidFill>
              <a:latin typeface="Nixie One"/>
              <a:ea typeface="Nixie One"/>
              <a:cs typeface="Nixie One"/>
              <a:sym typeface="Nixie One"/>
            </a:endParaRPr>
          </a:p>
        </p:txBody>
      </p:sp>
      <p:sp>
        <p:nvSpPr>
          <p:cNvPr id="544" name="Google Shape;544;p43"/>
          <p:cNvSpPr txBox="1"/>
          <p:nvPr/>
        </p:nvSpPr>
        <p:spPr>
          <a:xfrm>
            <a:off x="5418070" y="2073072"/>
            <a:ext cx="1692000" cy="15651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Channels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900" b="1">
              <a:solidFill>
                <a:schemeClr val="dk1"/>
              </a:solidFill>
              <a:latin typeface="Nixie One"/>
              <a:ea typeface="Nixie One"/>
              <a:cs typeface="Nixie One"/>
              <a:sym typeface="Nixie One"/>
            </a:endParaRPr>
          </a:p>
        </p:txBody>
      </p:sp>
      <p:sp>
        <p:nvSpPr>
          <p:cNvPr id="545" name="Google Shape;545;p43"/>
          <p:cNvSpPr txBox="1"/>
          <p:nvPr/>
        </p:nvSpPr>
        <p:spPr>
          <a:xfrm>
            <a:off x="7110210" y="507800"/>
            <a:ext cx="1692000" cy="31305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Customer Segments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900" b="1">
              <a:solidFill>
                <a:schemeClr val="dk1"/>
              </a:solidFill>
              <a:latin typeface="Nixie One"/>
              <a:ea typeface="Nixie One"/>
              <a:cs typeface="Nixie One"/>
              <a:sym typeface="Nixie One"/>
            </a:endParaRPr>
          </a:p>
        </p:txBody>
      </p:sp>
      <p:sp>
        <p:nvSpPr>
          <p:cNvPr id="546" name="Google Shape;546;p43"/>
          <p:cNvSpPr txBox="1"/>
          <p:nvPr/>
        </p:nvSpPr>
        <p:spPr>
          <a:xfrm>
            <a:off x="341650" y="507800"/>
            <a:ext cx="1692000" cy="31305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Key Partners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800" b="1">
              <a:solidFill>
                <a:schemeClr val="dk2"/>
              </a:solidFill>
              <a:latin typeface="Nixie One"/>
              <a:ea typeface="Nixie One"/>
              <a:cs typeface="Nixie One"/>
              <a:sym typeface="Nixie One"/>
            </a:endParaRPr>
          </a:p>
        </p:txBody>
      </p:sp>
      <p:sp>
        <p:nvSpPr>
          <p:cNvPr id="547" name="Google Shape;547;p43"/>
          <p:cNvSpPr txBox="1"/>
          <p:nvPr/>
        </p:nvSpPr>
        <p:spPr>
          <a:xfrm>
            <a:off x="341650" y="3638344"/>
            <a:ext cx="4230300" cy="12123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Cost Structure</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900" b="1">
              <a:solidFill>
                <a:schemeClr val="dk1"/>
              </a:solidFill>
              <a:latin typeface="Nixie One"/>
              <a:ea typeface="Nixie One"/>
              <a:cs typeface="Nixie One"/>
              <a:sym typeface="Nixie One"/>
            </a:endParaRPr>
          </a:p>
        </p:txBody>
      </p:sp>
      <p:sp>
        <p:nvSpPr>
          <p:cNvPr id="548" name="Google Shape;548;p43"/>
          <p:cNvSpPr txBox="1"/>
          <p:nvPr/>
        </p:nvSpPr>
        <p:spPr>
          <a:xfrm>
            <a:off x="4572000" y="3638344"/>
            <a:ext cx="4230300" cy="12123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Nixie One"/>
                <a:ea typeface="Nixie One"/>
                <a:cs typeface="Nixie One"/>
                <a:sym typeface="Nixie One"/>
              </a:rPr>
              <a:t>Revenue Streams</a:t>
            </a:r>
            <a:endParaRPr sz="900" b="1">
              <a:solidFill>
                <a:schemeClr val="dk1"/>
              </a:solidFill>
              <a:latin typeface="Nixie One"/>
              <a:ea typeface="Nixie One"/>
              <a:cs typeface="Nixie One"/>
              <a:sym typeface="Nixie One"/>
            </a:endParaRPr>
          </a:p>
          <a:p>
            <a:pPr marL="0" lvl="0" indent="0" algn="l" rtl="0">
              <a:spcBef>
                <a:spcPts val="400"/>
              </a:spcBef>
              <a:spcAft>
                <a:spcPts val="400"/>
              </a:spcAft>
              <a:buNone/>
            </a:pPr>
            <a:r>
              <a:rPr lang="en" sz="800">
                <a:solidFill>
                  <a:schemeClr val="dk2"/>
                </a:solidFill>
                <a:latin typeface="Nixie One"/>
                <a:ea typeface="Nixie One"/>
                <a:cs typeface="Nixie One"/>
                <a:sym typeface="Nixie One"/>
              </a:rPr>
              <a:t>Insert your content</a:t>
            </a:r>
            <a:endParaRPr sz="900" b="1">
              <a:solidFill>
                <a:schemeClr val="dk1"/>
              </a:solidFill>
              <a:latin typeface="Nixie One"/>
              <a:ea typeface="Nixie One"/>
              <a:cs typeface="Nixie One"/>
              <a:sym typeface="Nixie One"/>
            </a:endParaRPr>
          </a:p>
        </p:txBody>
      </p:sp>
      <p:sp>
        <p:nvSpPr>
          <p:cNvPr id="549" name="Google Shape;549;p43"/>
          <p:cNvSpPr/>
          <p:nvPr/>
        </p:nvSpPr>
        <p:spPr>
          <a:xfrm>
            <a:off x="4284786" y="3712980"/>
            <a:ext cx="212400" cy="211167"/>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6823603" y="582670"/>
            <a:ext cx="211790" cy="19011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1755136" y="582665"/>
            <a:ext cx="203743" cy="20374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8533717" y="582594"/>
            <a:ext cx="193827" cy="20435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43"/>
          <p:cNvGrpSpPr/>
          <p:nvPr/>
        </p:nvGrpSpPr>
        <p:grpSpPr>
          <a:xfrm>
            <a:off x="8503771" y="3712803"/>
            <a:ext cx="223549" cy="162250"/>
            <a:chOff x="4604550" y="3714775"/>
            <a:chExt cx="439625" cy="319075"/>
          </a:xfrm>
        </p:grpSpPr>
        <p:sp>
          <p:nvSpPr>
            <p:cNvPr id="554" name="Google Shape;554;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43"/>
          <p:cNvGrpSpPr/>
          <p:nvPr/>
        </p:nvGrpSpPr>
        <p:grpSpPr>
          <a:xfrm>
            <a:off x="5157991" y="582344"/>
            <a:ext cx="185170" cy="235944"/>
            <a:chOff x="1959600" y="4980625"/>
            <a:chExt cx="364150" cy="464000"/>
          </a:xfrm>
        </p:grpSpPr>
        <p:sp>
          <p:nvSpPr>
            <p:cNvPr id="557" name="Google Shape;557;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43"/>
          <p:cNvGrpSpPr/>
          <p:nvPr/>
        </p:nvGrpSpPr>
        <p:grpSpPr>
          <a:xfrm>
            <a:off x="6761286" y="2147465"/>
            <a:ext cx="273713" cy="262564"/>
            <a:chOff x="5233525" y="4954450"/>
            <a:chExt cx="538275" cy="516350"/>
          </a:xfrm>
        </p:grpSpPr>
        <p:sp>
          <p:nvSpPr>
            <p:cNvPr id="565" name="Google Shape;565;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43"/>
          <p:cNvGrpSpPr/>
          <p:nvPr/>
        </p:nvGrpSpPr>
        <p:grpSpPr>
          <a:xfrm>
            <a:off x="3380252" y="2147467"/>
            <a:ext cx="278671" cy="253284"/>
            <a:chOff x="4556450" y="4963575"/>
            <a:chExt cx="548025" cy="498100"/>
          </a:xfrm>
        </p:grpSpPr>
        <p:sp>
          <p:nvSpPr>
            <p:cNvPr id="577" name="Google Shape;577;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3"/>
          <p:cNvSpPr/>
          <p:nvPr/>
        </p:nvSpPr>
        <p:spPr>
          <a:xfrm>
            <a:off x="3427596" y="582670"/>
            <a:ext cx="223525" cy="223580"/>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86"/>
        <p:cNvGrpSpPr/>
        <p:nvPr/>
      </p:nvGrpSpPr>
      <p:grpSpPr>
        <a:xfrm>
          <a:off x="0" y="0"/>
          <a:ext cx="0" cy="0"/>
          <a:chOff x="0" y="0"/>
          <a:chExt cx="0" cy="0"/>
        </a:xfrm>
      </p:grpSpPr>
      <p:sp>
        <p:nvSpPr>
          <p:cNvPr id="587" name="Google Shape;587;p44"/>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88" name="Google Shape;588;p4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grpSp>
        <p:nvGrpSpPr>
          <p:cNvPr id="589" name="Google Shape;589;p44"/>
          <p:cNvGrpSpPr/>
          <p:nvPr/>
        </p:nvGrpSpPr>
        <p:grpSpPr>
          <a:xfrm>
            <a:off x="1069675" y="1768367"/>
            <a:ext cx="3467067" cy="3116960"/>
            <a:chOff x="3778727" y="4460423"/>
            <a:chExt cx="720160" cy="647438"/>
          </a:xfrm>
        </p:grpSpPr>
        <p:sp>
          <p:nvSpPr>
            <p:cNvPr id="590" name="Google Shape;590;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Nixie One"/>
                  <a:ea typeface="Nixie One"/>
                  <a:cs typeface="Nixie One"/>
                  <a:sym typeface="Nixie One"/>
                </a:rPr>
                <a:t>PURCHASE</a:t>
              </a:r>
              <a:endParaRPr sz="1200" b="1" i="0" u="none" strike="noStrike" cap="none">
                <a:solidFill>
                  <a:schemeClr val="lt1"/>
                </a:solidFill>
                <a:latin typeface="Nixie One"/>
                <a:ea typeface="Nixie One"/>
                <a:cs typeface="Nixie One"/>
                <a:sym typeface="Nixie One"/>
              </a:endParaRPr>
            </a:p>
          </p:txBody>
        </p:sp>
        <p:sp>
          <p:nvSpPr>
            <p:cNvPr id="591" name="Google Shape;591;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Nixie One"/>
                  <a:ea typeface="Nixie One"/>
                  <a:cs typeface="Nixie One"/>
                  <a:sym typeface="Nixie One"/>
                </a:rPr>
                <a:t>LOYALTY</a:t>
              </a:r>
              <a:endParaRPr sz="1200" b="1" i="0" u="none" strike="noStrike" cap="none">
                <a:solidFill>
                  <a:schemeClr val="lt1"/>
                </a:solidFill>
                <a:latin typeface="Nixie One"/>
                <a:ea typeface="Nixie One"/>
                <a:cs typeface="Nixie One"/>
                <a:sym typeface="Nixie One"/>
              </a:endParaRPr>
            </a:p>
          </p:txBody>
        </p:sp>
        <p:sp>
          <p:nvSpPr>
            <p:cNvPr id="592" name="Google Shape;592;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Nixie One"/>
                  <a:ea typeface="Nixie One"/>
                  <a:cs typeface="Nixie One"/>
                  <a:sym typeface="Nixie One"/>
                </a:rPr>
                <a:t>AWARENESS</a:t>
              </a:r>
              <a:endParaRPr sz="1200" b="1" i="0" u="none" strike="noStrike" cap="none">
                <a:solidFill>
                  <a:schemeClr val="lt1"/>
                </a:solidFill>
                <a:latin typeface="Nixie One"/>
                <a:ea typeface="Nixie One"/>
                <a:cs typeface="Nixie One"/>
                <a:sym typeface="Nixie One"/>
              </a:endParaRPr>
            </a:p>
          </p:txBody>
        </p:sp>
        <p:sp>
          <p:nvSpPr>
            <p:cNvPr id="593" name="Google Shape;593;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Nixie One"/>
                  <a:ea typeface="Nixie One"/>
                  <a:cs typeface="Nixie One"/>
                  <a:sym typeface="Nixie One"/>
                </a:rPr>
                <a:t>EVALUATION</a:t>
              </a:r>
              <a:endParaRPr sz="1200" b="1" i="0" u="none" strike="noStrike" cap="none">
                <a:solidFill>
                  <a:schemeClr val="lt1"/>
                </a:solidFill>
                <a:latin typeface="Nixie One"/>
                <a:ea typeface="Nixie One"/>
                <a:cs typeface="Nixie One"/>
                <a:sym typeface="Nixie One"/>
              </a:endParaRPr>
            </a:p>
          </p:txBody>
        </p:sp>
        <p:sp>
          <p:nvSpPr>
            <p:cNvPr id="594" name="Google Shape;594;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Nixie One"/>
                  <a:ea typeface="Nixie One"/>
                  <a:cs typeface="Nixie One"/>
                  <a:sym typeface="Nixie One"/>
                </a:rPr>
                <a:t>DISCOVERY</a:t>
              </a:r>
              <a:endParaRPr sz="1200" b="1" i="0" u="none" strike="noStrike" cap="none">
                <a:solidFill>
                  <a:schemeClr val="lt1"/>
                </a:solidFill>
                <a:latin typeface="Nixie One"/>
                <a:ea typeface="Nixie One"/>
                <a:cs typeface="Nixie One"/>
                <a:sym typeface="Nixie One"/>
              </a:endParaRPr>
            </a:p>
          </p:txBody>
        </p:sp>
        <p:sp>
          <p:nvSpPr>
            <p:cNvPr id="595" name="Google Shape;595;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Nixie One"/>
                  <a:ea typeface="Nixie One"/>
                  <a:cs typeface="Nixie One"/>
                  <a:sym typeface="Nixie One"/>
                </a:rPr>
                <a:t>INTENT</a:t>
              </a:r>
              <a:endParaRPr sz="1200" b="1" i="0" u="none" strike="noStrike" cap="none">
                <a:solidFill>
                  <a:schemeClr val="lt1"/>
                </a:solidFill>
                <a:latin typeface="Nixie One"/>
                <a:ea typeface="Nixie One"/>
                <a:cs typeface="Nixie One"/>
                <a:sym typeface="Nixie One"/>
              </a:endParaRPr>
            </a:p>
          </p:txBody>
        </p:sp>
        <p:sp>
          <p:nvSpPr>
            <p:cNvPr id="596" name="Google Shape;596;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Nixie One"/>
                <a:ea typeface="Nixie One"/>
                <a:cs typeface="Nixie One"/>
                <a:sym typeface="Nixie One"/>
              </a:endParaRPr>
            </a:p>
          </p:txBody>
        </p:sp>
      </p:grpSp>
      <p:cxnSp>
        <p:nvCxnSpPr>
          <p:cNvPr id="597" name="Google Shape;597;p44"/>
          <p:cNvCxnSpPr/>
          <p:nvPr/>
        </p:nvCxnSpPr>
        <p:spPr>
          <a:xfrm>
            <a:off x="4460088" y="2284546"/>
            <a:ext cx="1015500" cy="0"/>
          </a:xfrm>
          <a:prstGeom prst="straightConnector1">
            <a:avLst/>
          </a:prstGeom>
          <a:noFill/>
          <a:ln w="9525" cap="flat" cmpd="sng">
            <a:solidFill>
              <a:schemeClr val="accent1"/>
            </a:solidFill>
            <a:prstDash val="solid"/>
            <a:round/>
            <a:headEnd type="oval" w="med" len="med"/>
            <a:tailEnd type="oval" w="med" len="med"/>
          </a:ln>
        </p:spPr>
      </p:cxnSp>
      <p:sp>
        <p:nvSpPr>
          <p:cNvPr id="598" name="Google Shape;598;p44"/>
          <p:cNvSpPr txBox="1"/>
          <p:nvPr/>
        </p:nvSpPr>
        <p:spPr>
          <a:xfrm>
            <a:off x="5534842" y="2119225"/>
            <a:ext cx="2677800" cy="330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Nixie One"/>
                <a:ea typeface="Nixie One"/>
                <a:cs typeface="Nixie One"/>
                <a:sym typeface="Nixie One"/>
              </a:rPr>
              <a:t>Insert your content</a:t>
            </a:r>
            <a:endParaRPr sz="1000">
              <a:solidFill>
                <a:schemeClr val="dk2"/>
              </a:solidFill>
              <a:latin typeface="Nixie One"/>
              <a:ea typeface="Nixie One"/>
              <a:cs typeface="Nixie One"/>
              <a:sym typeface="Nixie One"/>
            </a:endParaRPr>
          </a:p>
        </p:txBody>
      </p:sp>
      <p:cxnSp>
        <p:nvCxnSpPr>
          <p:cNvPr id="599" name="Google Shape;599;p44"/>
          <p:cNvCxnSpPr/>
          <p:nvPr/>
        </p:nvCxnSpPr>
        <p:spPr>
          <a:xfrm>
            <a:off x="4310502" y="2747333"/>
            <a:ext cx="1165200" cy="0"/>
          </a:xfrm>
          <a:prstGeom prst="straightConnector1">
            <a:avLst/>
          </a:prstGeom>
          <a:noFill/>
          <a:ln w="9525" cap="flat" cmpd="sng">
            <a:solidFill>
              <a:schemeClr val="accent2"/>
            </a:solidFill>
            <a:prstDash val="solid"/>
            <a:round/>
            <a:headEnd type="oval" w="med" len="med"/>
            <a:tailEnd type="oval" w="med" len="med"/>
          </a:ln>
        </p:spPr>
      </p:cxnSp>
      <p:sp>
        <p:nvSpPr>
          <p:cNvPr id="600" name="Google Shape;600;p44"/>
          <p:cNvSpPr txBox="1"/>
          <p:nvPr/>
        </p:nvSpPr>
        <p:spPr>
          <a:xfrm>
            <a:off x="5534842" y="2582003"/>
            <a:ext cx="2677800" cy="330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Nixie One"/>
                <a:ea typeface="Nixie One"/>
                <a:cs typeface="Nixie One"/>
                <a:sym typeface="Nixie One"/>
              </a:rPr>
              <a:t>Insert your content</a:t>
            </a:r>
            <a:endParaRPr sz="1000">
              <a:solidFill>
                <a:schemeClr val="dk2"/>
              </a:solidFill>
              <a:latin typeface="Nixie One"/>
              <a:ea typeface="Nixie One"/>
              <a:cs typeface="Nixie One"/>
              <a:sym typeface="Nixie One"/>
            </a:endParaRPr>
          </a:p>
        </p:txBody>
      </p:sp>
      <p:cxnSp>
        <p:nvCxnSpPr>
          <p:cNvPr id="601" name="Google Shape;601;p44"/>
          <p:cNvCxnSpPr/>
          <p:nvPr/>
        </p:nvCxnSpPr>
        <p:spPr>
          <a:xfrm>
            <a:off x="4097929" y="3210120"/>
            <a:ext cx="1377600" cy="0"/>
          </a:xfrm>
          <a:prstGeom prst="straightConnector1">
            <a:avLst/>
          </a:prstGeom>
          <a:noFill/>
          <a:ln w="9525" cap="flat" cmpd="sng">
            <a:solidFill>
              <a:schemeClr val="accent3"/>
            </a:solidFill>
            <a:prstDash val="solid"/>
            <a:round/>
            <a:headEnd type="oval" w="med" len="med"/>
            <a:tailEnd type="oval" w="med" len="med"/>
          </a:ln>
        </p:spPr>
      </p:cxnSp>
      <p:sp>
        <p:nvSpPr>
          <p:cNvPr id="602" name="Google Shape;602;p44"/>
          <p:cNvSpPr txBox="1"/>
          <p:nvPr/>
        </p:nvSpPr>
        <p:spPr>
          <a:xfrm>
            <a:off x="5534842" y="3044780"/>
            <a:ext cx="2677800" cy="330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Nixie One"/>
                <a:ea typeface="Nixie One"/>
                <a:cs typeface="Nixie One"/>
                <a:sym typeface="Nixie One"/>
              </a:rPr>
              <a:t>Insert your content</a:t>
            </a:r>
            <a:endParaRPr sz="1000">
              <a:solidFill>
                <a:schemeClr val="dk2"/>
              </a:solidFill>
              <a:latin typeface="Nixie One"/>
              <a:ea typeface="Nixie One"/>
              <a:cs typeface="Nixie One"/>
              <a:sym typeface="Nixie One"/>
            </a:endParaRPr>
          </a:p>
        </p:txBody>
      </p:sp>
      <p:cxnSp>
        <p:nvCxnSpPr>
          <p:cNvPr id="603" name="Google Shape;603;p44"/>
          <p:cNvCxnSpPr/>
          <p:nvPr/>
        </p:nvCxnSpPr>
        <p:spPr>
          <a:xfrm>
            <a:off x="3916850" y="3672884"/>
            <a:ext cx="1558800" cy="0"/>
          </a:xfrm>
          <a:prstGeom prst="straightConnector1">
            <a:avLst/>
          </a:prstGeom>
          <a:noFill/>
          <a:ln w="9525" cap="flat" cmpd="sng">
            <a:solidFill>
              <a:schemeClr val="accent4"/>
            </a:solidFill>
            <a:prstDash val="solid"/>
            <a:round/>
            <a:headEnd type="oval" w="med" len="med"/>
            <a:tailEnd type="oval" w="med" len="med"/>
          </a:ln>
        </p:spPr>
      </p:cxnSp>
      <p:sp>
        <p:nvSpPr>
          <p:cNvPr id="604" name="Google Shape;604;p44"/>
          <p:cNvSpPr txBox="1"/>
          <p:nvPr/>
        </p:nvSpPr>
        <p:spPr>
          <a:xfrm>
            <a:off x="5534842" y="3507558"/>
            <a:ext cx="2677800" cy="330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Nixie One"/>
                <a:ea typeface="Nixie One"/>
                <a:cs typeface="Nixie One"/>
                <a:sym typeface="Nixie One"/>
              </a:rPr>
              <a:t>Insert your content</a:t>
            </a:r>
            <a:endParaRPr sz="1000">
              <a:solidFill>
                <a:schemeClr val="dk2"/>
              </a:solidFill>
              <a:latin typeface="Nixie One"/>
              <a:ea typeface="Nixie One"/>
              <a:cs typeface="Nixie One"/>
              <a:sym typeface="Nixie One"/>
            </a:endParaRPr>
          </a:p>
        </p:txBody>
      </p:sp>
      <p:cxnSp>
        <p:nvCxnSpPr>
          <p:cNvPr id="605" name="Google Shape;605;p44"/>
          <p:cNvCxnSpPr/>
          <p:nvPr/>
        </p:nvCxnSpPr>
        <p:spPr>
          <a:xfrm>
            <a:off x="3720012" y="4135671"/>
            <a:ext cx="1755600" cy="0"/>
          </a:xfrm>
          <a:prstGeom prst="straightConnector1">
            <a:avLst/>
          </a:prstGeom>
          <a:noFill/>
          <a:ln w="9525" cap="flat" cmpd="sng">
            <a:solidFill>
              <a:schemeClr val="accent5"/>
            </a:solidFill>
            <a:prstDash val="solid"/>
            <a:round/>
            <a:headEnd type="oval" w="med" len="med"/>
            <a:tailEnd type="oval" w="med" len="med"/>
          </a:ln>
        </p:spPr>
      </p:cxnSp>
      <p:sp>
        <p:nvSpPr>
          <p:cNvPr id="606" name="Google Shape;606;p44"/>
          <p:cNvSpPr txBox="1"/>
          <p:nvPr/>
        </p:nvSpPr>
        <p:spPr>
          <a:xfrm>
            <a:off x="5534842" y="3970336"/>
            <a:ext cx="2677800" cy="330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Nixie One"/>
                <a:ea typeface="Nixie One"/>
                <a:cs typeface="Nixie One"/>
                <a:sym typeface="Nixie One"/>
              </a:rPr>
              <a:t>Insert your content</a:t>
            </a:r>
            <a:endParaRPr sz="1000">
              <a:solidFill>
                <a:schemeClr val="dk2"/>
              </a:solidFill>
              <a:latin typeface="Nixie One"/>
              <a:ea typeface="Nixie One"/>
              <a:cs typeface="Nixie One"/>
              <a:sym typeface="Nixie One"/>
            </a:endParaRPr>
          </a:p>
        </p:txBody>
      </p:sp>
      <p:cxnSp>
        <p:nvCxnSpPr>
          <p:cNvPr id="607" name="Google Shape;607;p44"/>
          <p:cNvCxnSpPr/>
          <p:nvPr/>
        </p:nvCxnSpPr>
        <p:spPr>
          <a:xfrm>
            <a:off x="3515318" y="4598434"/>
            <a:ext cx="1952100" cy="0"/>
          </a:xfrm>
          <a:prstGeom prst="straightConnector1">
            <a:avLst/>
          </a:prstGeom>
          <a:noFill/>
          <a:ln w="9525" cap="flat" cmpd="sng">
            <a:solidFill>
              <a:schemeClr val="accent6"/>
            </a:solidFill>
            <a:prstDash val="solid"/>
            <a:round/>
            <a:headEnd type="oval" w="med" len="med"/>
            <a:tailEnd type="oval" w="med" len="med"/>
          </a:ln>
        </p:spPr>
      </p:cxnSp>
      <p:sp>
        <p:nvSpPr>
          <p:cNvPr id="608" name="Google Shape;608;p44"/>
          <p:cNvSpPr txBox="1"/>
          <p:nvPr/>
        </p:nvSpPr>
        <p:spPr>
          <a:xfrm>
            <a:off x="5534842" y="4433114"/>
            <a:ext cx="2677800" cy="330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Nixie One"/>
                <a:ea typeface="Nixie One"/>
                <a:cs typeface="Nixie One"/>
                <a:sym typeface="Nixie One"/>
              </a:rPr>
              <a:t>Insert your content</a:t>
            </a:r>
            <a:endParaRPr sz="1000">
              <a:solidFill>
                <a:schemeClr val="dk2"/>
              </a:solidFill>
              <a:latin typeface="Nixie One"/>
              <a:ea typeface="Nixie One"/>
              <a:cs typeface="Nixie One"/>
              <a:sym typeface="Nixie One"/>
            </a:endParaRPr>
          </a:p>
        </p:txBody>
      </p:sp>
      <p:sp>
        <p:nvSpPr>
          <p:cNvPr id="609" name="Google Shape;609;p44"/>
          <p:cNvSpPr/>
          <p:nvPr/>
        </p:nvSpPr>
        <p:spPr>
          <a:xfrm>
            <a:off x="402114" y="902029"/>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613"/>
        <p:cNvGrpSpPr/>
        <p:nvPr/>
      </p:nvGrpSpPr>
      <p:grpSpPr>
        <a:xfrm>
          <a:off x="0" y="0"/>
          <a:ext cx="0" cy="0"/>
          <a:chOff x="0" y="0"/>
          <a:chExt cx="0" cy="0"/>
        </a:xfrm>
      </p:grpSpPr>
      <p:sp>
        <p:nvSpPr>
          <p:cNvPr id="614" name="Google Shape;614;p4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615" name="Google Shape;615;p4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pic>
        <p:nvPicPr>
          <p:cNvPr id="616" name="Google Shape;616;p45"/>
          <p:cNvPicPr preferRelativeResize="0"/>
          <p:nvPr/>
        </p:nvPicPr>
        <p:blipFill rotWithShape="1">
          <a:blip r:embed="rId3">
            <a:alphaModFix/>
          </a:blip>
          <a:srcRect l="19633" t="9820" b="9812"/>
          <a:stretch/>
        </p:blipFill>
        <p:spPr>
          <a:xfrm>
            <a:off x="855300" y="2140975"/>
            <a:ext cx="1489200" cy="1489200"/>
          </a:xfrm>
          <a:prstGeom prst="ellipse">
            <a:avLst/>
          </a:prstGeom>
          <a:noFill/>
          <a:ln>
            <a:noFill/>
          </a:ln>
        </p:spPr>
      </p:pic>
      <p:sp>
        <p:nvSpPr>
          <p:cNvPr id="617" name="Google Shape;617;p45"/>
          <p:cNvSpPr txBox="1"/>
          <p:nvPr/>
        </p:nvSpPr>
        <p:spPr>
          <a:xfrm>
            <a:off x="860325" y="3760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Nixie One"/>
                <a:ea typeface="Nixie One"/>
                <a:cs typeface="Nixie One"/>
                <a:sym typeface="Nixie One"/>
              </a:rPr>
              <a:t>Imani Jackson</a:t>
            </a:r>
            <a:r>
              <a:rPr lang="en">
                <a:latin typeface="Nixie One"/>
                <a:ea typeface="Nixie One"/>
                <a:cs typeface="Nixie One"/>
                <a:sym typeface="Nixie One"/>
              </a:rPr>
              <a:t/>
            </a:r>
            <a:br>
              <a:rPr lang="en">
                <a:latin typeface="Nixie One"/>
                <a:ea typeface="Nixie One"/>
                <a:cs typeface="Nixie One"/>
                <a:sym typeface="Nixie One"/>
              </a:rPr>
            </a:br>
            <a:r>
              <a:rPr lang="en" sz="800">
                <a:solidFill>
                  <a:schemeClr val="dk2"/>
                </a:solidFill>
                <a:latin typeface="Nixie One"/>
                <a:ea typeface="Nixie One"/>
                <a:cs typeface="Nixie One"/>
                <a:sym typeface="Nixie One"/>
              </a:rPr>
              <a:t>JOB TITLE</a:t>
            </a:r>
            <a:endParaRPr sz="800">
              <a:solidFill>
                <a:schemeClr val="dk2"/>
              </a:solidFill>
              <a:latin typeface="Nixie One"/>
              <a:ea typeface="Nixie One"/>
              <a:cs typeface="Nixie One"/>
              <a:sym typeface="Nixie One"/>
            </a:endParaRPr>
          </a:p>
          <a:p>
            <a:pPr marL="0" lvl="0" indent="0" algn="ctr" rtl="0">
              <a:spcBef>
                <a:spcPts val="40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a:latin typeface="Nixie One"/>
              <a:ea typeface="Nixie One"/>
              <a:cs typeface="Nixie One"/>
              <a:sym typeface="Nixie One"/>
            </a:endParaRPr>
          </a:p>
          <a:p>
            <a:pPr marL="0" lvl="0" indent="0" algn="ctr" rtl="0">
              <a:spcBef>
                <a:spcPts val="400"/>
              </a:spcBef>
              <a:spcAft>
                <a:spcPts val="400"/>
              </a:spcAft>
              <a:buNone/>
            </a:pPr>
            <a:endParaRPr>
              <a:latin typeface="Nixie One"/>
              <a:ea typeface="Nixie One"/>
              <a:cs typeface="Nixie One"/>
              <a:sym typeface="Nixie One"/>
            </a:endParaRPr>
          </a:p>
        </p:txBody>
      </p:sp>
      <p:pic>
        <p:nvPicPr>
          <p:cNvPr id="618" name="Google Shape;618;p45"/>
          <p:cNvPicPr preferRelativeResize="0"/>
          <p:nvPr/>
        </p:nvPicPr>
        <p:blipFill rotWithShape="1">
          <a:blip r:embed="rId4">
            <a:alphaModFix/>
          </a:blip>
          <a:srcRect/>
          <a:stretch/>
        </p:blipFill>
        <p:spPr>
          <a:xfrm>
            <a:off x="2835025" y="2140975"/>
            <a:ext cx="1489200" cy="1489200"/>
          </a:xfrm>
          <a:prstGeom prst="ellipse">
            <a:avLst/>
          </a:prstGeom>
          <a:noFill/>
          <a:ln>
            <a:noFill/>
          </a:ln>
        </p:spPr>
      </p:pic>
      <p:sp>
        <p:nvSpPr>
          <p:cNvPr id="619" name="Google Shape;619;p45"/>
          <p:cNvSpPr txBox="1"/>
          <p:nvPr/>
        </p:nvSpPr>
        <p:spPr>
          <a:xfrm>
            <a:off x="2840050" y="3760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Nixie One"/>
                <a:ea typeface="Nixie One"/>
                <a:cs typeface="Nixie One"/>
                <a:sym typeface="Nixie One"/>
              </a:rPr>
              <a:t>Marcos Galán</a:t>
            </a:r>
            <a:r>
              <a:rPr lang="en">
                <a:latin typeface="Nixie One"/>
                <a:ea typeface="Nixie One"/>
                <a:cs typeface="Nixie One"/>
                <a:sym typeface="Nixie One"/>
              </a:rPr>
              <a:t/>
            </a:r>
            <a:br>
              <a:rPr lang="en">
                <a:latin typeface="Nixie One"/>
                <a:ea typeface="Nixie One"/>
                <a:cs typeface="Nixie One"/>
                <a:sym typeface="Nixie One"/>
              </a:rPr>
            </a:br>
            <a:r>
              <a:rPr lang="en" sz="800">
                <a:solidFill>
                  <a:schemeClr val="dk2"/>
                </a:solidFill>
                <a:latin typeface="Nixie One"/>
                <a:ea typeface="Nixie One"/>
                <a:cs typeface="Nixie One"/>
                <a:sym typeface="Nixie One"/>
              </a:rPr>
              <a:t>JOB TITLE</a:t>
            </a:r>
            <a:endParaRPr sz="800">
              <a:solidFill>
                <a:schemeClr val="dk2"/>
              </a:solidFill>
              <a:latin typeface="Nixie One"/>
              <a:ea typeface="Nixie One"/>
              <a:cs typeface="Nixie One"/>
              <a:sym typeface="Nixie One"/>
            </a:endParaRPr>
          </a:p>
          <a:p>
            <a:pPr marL="0" lvl="0" indent="0" algn="ctr" rtl="0">
              <a:spcBef>
                <a:spcPts val="40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a:latin typeface="Nixie One"/>
              <a:ea typeface="Nixie One"/>
              <a:cs typeface="Nixie One"/>
              <a:sym typeface="Nixie One"/>
            </a:endParaRPr>
          </a:p>
          <a:p>
            <a:pPr marL="0" lvl="0" indent="0" algn="ctr" rtl="0">
              <a:spcBef>
                <a:spcPts val="400"/>
              </a:spcBef>
              <a:spcAft>
                <a:spcPts val="400"/>
              </a:spcAft>
              <a:buNone/>
            </a:pPr>
            <a:endParaRPr>
              <a:latin typeface="Nixie One"/>
              <a:ea typeface="Nixie One"/>
              <a:cs typeface="Nixie One"/>
              <a:sym typeface="Nixie One"/>
            </a:endParaRPr>
          </a:p>
        </p:txBody>
      </p:sp>
      <p:pic>
        <p:nvPicPr>
          <p:cNvPr id="620" name="Google Shape;620;p45"/>
          <p:cNvPicPr preferRelativeResize="0"/>
          <p:nvPr/>
        </p:nvPicPr>
        <p:blipFill rotWithShape="1">
          <a:blip r:embed="rId5">
            <a:alphaModFix/>
          </a:blip>
          <a:srcRect l="47271" t="22330" b="24940"/>
          <a:stretch/>
        </p:blipFill>
        <p:spPr>
          <a:xfrm>
            <a:off x="4814750" y="2140975"/>
            <a:ext cx="1489200" cy="1489200"/>
          </a:xfrm>
          <a:prstGeom prst="ellipse">
            <a:avLst/>
          </a:prstGeom>
          <a:noFill/>
          <a:ln>
            <a:noFill/>
          </a:ln>
        </p:spPr>
      </p:pic>
      <p:sp>
        <p:nvSpPr>
          <p:cNvPr id="621" name="Google Shape;621;p45"/>
          <p:cNvSpPr txBox="1"/>
          <p:nvPr/>
        </p:nvSpPr>
        <p:spPr>
          <a:xfrm>
            <a:off x="4819775" y="3760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Nixie One"/>
                <a:ea typeface="Nixie One"/>
                <a:cs typeface="Nixie One"/>
                <a:sym typeface="Nixie One"/>
              </a:rPr>
              <a:t>Ixchel Valdía</a:t>
            </a:r>
            <a:r>
              <a:rPr lang="en">
                <a:latin typeface="Nixie One"/>
                <a:ea typeface="Nixie One"/>
                <a:cs typeface="Nixie One"/>
                <a:sym typeface="Nixie One"/>
              </a:rPr>
              <a:t/>
            </a:r>
            <a:br>
              <a:rPr lang="en">
                <a:latin typeface="Nixie One"/>
                <a:ea typeface="Nixie One"/>
                <a:cs typeface="Nixie One"/>
                <a:sym typeface="Nixie One"/>
              </a:rPr>
            </a:br>
            <a:r>
              <a:rPr lang="en" sz="800">
                <a:solidFill>
                  <a:schemeClr val="dk2"/>
                </a:solidFill>
                <a:latin typeface="Nixie One"/>
                <a:ea typeface="Nixie One"/>
                <a:cs typeface="Nixie One"/>
                <a:sym typeface="Nixie One"/>
              </a:rPr>
              <a:t>JOB TITLE</a:t>
            </a:r>
            <a:endParaRPr sz="800">
              <a:solidFill>
                <a:schemeClr val="dk2"/>
              </a:solidFill>
              <a:latin typeface="Nixie One"/>
              <a:ea typeface="Nixie One"/>
              <a:cs typeface="Nixie One"/>
              <a:sym typeface="Nixie One"/>
            </a:endParaRPr>
          </a:p>
          <a:p>
            <a:pPr marL="0" lvl="0" indent="0" algn="ctr" rtl="0">
              <a:spcBef>
                <a:spcPts val="40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a:latin typeface="Nixie One"/>
              <a:ea typeface="Nixie One"/>
              <a:cs typeface="Nixie One"/>
              <a:sym typeface="Nixie One"/>
            </a:endParaRPr>
          </a:p>
          <a:p>
            <a:pPr marL="0" lvl="0" indent="0" algn="ctr" rtl="0">
              <a:spcBef>
                <a:spcPts val="400"/>
              </a:spcBef>
              <a:spcAft>
                <a:spcPts val="400"/>
              </a:spcAft>
              <a:buNone/>
            </a:pPr>
            <a:endParaRPr>
              <a:latin typeface="Nixie One"/>
              <a:ea typeface="Nixie One"/>
              <a:cs typeface="Nixie One"/>
              <a:sym typeface="Nixie One"/>
            </a:endParaRPr>
          </a:p>
        </p:txBody>
      </p:sp>
      <p:pic>
        <p:nvPicPr>
          <p:cNvPr id="622" name="Google Shape;622;p45"/>
          <p:cNvPicPr preferRelativeResize="0"/>
          <p:nvPr/>
        </p:nvPicPr>
        <p:blipFill rotWithShape="1">
          <a:blip r:embed="rId6">
            <a:alphaModFix/>
          </a:blip>
          <a:srcRect t="3926" b="29406"/>
          <a:stretch/>
        </p:blipFill>
        <p:spPr>
          <a:xfrm>
            <a:off x="6794475" y="2140975"/>
            <a:ext cx="1489200" cy="1489200"/>
          </a:xfrm>
          <a:prstGeom prst="ellipse">
            <a:avLst/>
          </a:prstGeom>
          <a:noFill/>
          <a:ln>
            <a:noFill/>
          </a:ln>
        </p:spPr>
      </p:pic>
      <p:sp>
        <p:nvSpPr>
          <p:cNvPr id="623" name="Google Shape;623;p45"/>
          <p:cNvSpPr txBox="1"/>
          <p:nvPr/>
        </p:nvSpPr>
        <p:spPr>
          <a:xfrm>
            <a:off x="6799500" y="3760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Nixie One"/>
                <a:ea typeface="Nixie One"/>
                <a:cs typeface="Nixie One"/>
                <a:sym typeface="Nixie One"/>
              </a:rPr>
              <a:t>Nils Årud</a:t>
            </a:r>
            <a:r>
              <a:rPr lang="en">
                <a:latin typeface="Nixie One"/>
                <a:ea typeface="Nixie One"/>
                <a:cs typeface="Nixie One"/>
                <a:sym typeface="Nixie One"/>
              </a:rPr>
              <a:t/>
            </a:r>
            <a:br>
              <a:rPr lang="en">
                <a:latin typeface="Nixie One"/>
                <a:ea typeface="Nixie One"/>
                <a:cs typeface="Nixie One"/>
                <a:sym typeface="Nixie One"/>
              </a:rPr>
            </a:br>
            <a:r>
              <a:rPr lang="en" sz="800">
                <a:solidFill>
                  <a:schemeClr val="dk2"/>
                </a:solidFill>
                <a:latin typeface="Nixie One"/>
                <a:ea typeface="Nixie One"/>
                <a:cs typeface="Nixie One"/>
                <a:sym typeface="Nixie One"/>
              </a:rPr>
              <a:t>JOB TITLE</a:t>
            </a:r>
            <a:endParaRPr sz="800">
              <a:solidFill>
                <a:schemeClr val="dk2"/>
              </a:solidFill>
              <a:latin typeface="Nixie One"/>
              <a:ea typeface="Nixie One"/>
              <a:cs typeface="Nixie One"/>
              <a:sym typeface="Nixie One"/>
            </a:endParaRPr>
          </a:p>
          <a:p>
            <a:pPr marL="0" lvl="0" indent="0" algn="ctr" rtl="0">
              <a:spcBef>
                <a:spcPts val="400"/>
              </a:spcBef>
              <a:spcAft>
                <a:spcPts val="0"/>
              </a:spcAft>
              <a:buNone/>
            </a:pPr>
            <a:r>
              <a:rPr lang="en" sz="900">
                <a:solidFill>
                  <a:schemeClr val="dk2"/>
                </a:solidFill>
                <a:latin typeface="Nixie One"/>
                <a:ea typeface="Nixie One"/>
                <a:cs typeface="Nixie One"/>
                <a:sym typeface="Nixie One"/>
              </a:rPr>
              <a:t>Blue is the colour of the clear sky and the deep sea</a:t>
            </a:r>
            <a:endParaRPr>
              <a:latin typeface="Nixie One"/>
              <a:ea typeface="Nixie One"/>
              <a:cs typeface="Nixie One"/>
              <a:sym typeface="Nixie One"/>
            </a:endParaRPr>
          </a:p>
          <a:p>
            <a:pPr marL="0" lvl="0" indent="0" algn="ctr" rtl="0">
              <a:spcBef>
                <a:spcPts val="400"/>
              </a:spcBef>
              <a:spcAft>
                <a:spcPts val="400"/>
              </a:spcAft>
              <a:buNone/>
            </a:pPr>
            <a:endParaRPr>
              <a:latin typeface="Nixie One"/>
              <a:ea typeface="Nixie One"/>
              <a:cs typeface="Nixie One"/>
              <a:sym typeface="Nixie One"/>
            </a:endParaRPr>
          </a:p>
        </p:txBody>
      </p:sp>
      <p:sp>
        <p:nvSpPr>
          <p:cNvPr id="624" name="Google Shape;624;p45"/>
          <p:cNvSpPr/>
          <p:nvPr/>
        </p:nvSpPr>
        <p:spPr>
          <a:xfrm>
            <a:off x="402114" y="902029"/>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smtClean="0"/>
              <a:t>INTRODUCTION</a:t>
            </a:r>
            <a:endParaRPr sz="4400" dirty="0"/>
          </a:p>
        </p:txBody>
      </p:sp>
      <p:sp>
        <p:nvSpPr>
          <p:cNvPr id="143" name="Google Shape;143;p16"/>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1</a:t>
            </a:r>
            <a:endParaRPr sz="20000">
              <a:solidFill>
                <a:schemeClr val="accent2"/>
              </a:solidFill>
              <a:latin typeface="Roboto Slab"/>
              <a:ea typeface="Roboto Slab"/>
              <a:cs typeface="Roboto Slab"/>
              <a:sym typeface="Roboto Slab"/>
            </a:endParaRPr>
          </a:p>
        </p:txBody>
      </p:sp>
      <p:sp>
        <p:nvSpPr>
          <p:cNvPr id="145" name="Google Shape;145;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28"/>
        <p:cNvGrpSpPr/>
        <p:nvPr/>
      </p:nvGrpSpPr>
      <p:grpSpPr>
        <a:xfrm>
          <a:off x="0" y="0"/>
          <a:ext cx="0" cy="0"/>
          <a:chOff x="0" y="0"/>
          <a:chExt cx="0" cy="0"/>
        </a:xfrm>
      </p:grpSpPr>
      <p:sp>
        <p:nvSpPr>
          <p:cNvPr id="629" name="Google Shape;629;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grpSp>
        <p:nvGrpSpPr>
          <p:cNvPr id="630" name="Google Shape;630;p46"/>
          <p:cNvGrpSpPr/>
          <p:nvPr/>
        </p:nvGrpSpPr>
        <p:grpSpPr>
          <a:xfrm>
            <a:off x="773739" y="505698"/>
            <a:ext cx="7596313" cy="4063986"/>
            <a:chOff x="638138" y="467100"/>
            <a:chExt cx="7867750" cy="4194000"/>
          </a:xfrm>
        </p:grpSpPr>
        <p:cxnSp>
          <p:nvCxnSpPr>
            <p:cNvPr id="631" name="Google Shape;631;p46"/>
            <p:cNvCxnSpPr/>
            <p:nvPr/>
          </p:nvCxnSpPr>
          <p:spPr>
            <a:xfrm>
              <a:off x="6381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2" name="Google Shape;632;p46"/>
            <p:cNvCxnSpPr/>
            <p:nvPr/>
          </p:nvCxnSpPr>
          <p:spPr>
            <a:xfrm>
              <a:off x="8091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3" name="Google Shape;633;p46"/>
            <p:cNvCxnSpPr/>
            <p:nvPr/>
          </p:nvCxnSpPr>
          <p:spPr>
            <a:xfrm>
              <a:off x="9802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4" name="Google Shape;634;p46"/>
            <p:cNvCxnSpPr/>
            <p:nvPr/>
          </p:nvCxnSpPr>
          <p:spPr>
            <a:xfrm>
              <a:off x="11512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5" name="Google Shape;635;p46"/>
            <p:cNvCxnSpPr/>
            <p:nvPr/>
          </p:nvCxnSpPr>
          <p:spPr>
            <a:xfrm>
              <a:off x="13222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6" name="Google Shape;636;p46"/>
            <p:cNvCxnSpPr/>
            <p:nvPr/>
          </p:nvCxnSpPr>
          <p:spPr>
            <a:xfrm>
              <a:off x="14933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7" name="Google Shape;637;p46"/>
            <p:cNvCxnSpPr/>
            <p:nvPr/>
          </p:nvCxnSpPr>
          <p:spPr>
            <a:xfrm>
              <a:off x="16643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8" name="Google Shape;638;p46"/>
            <p:cNvCxnSpPr/>
            <p:nvPr/>
          </p:nvCxnSpPr>
          <p:spPr>
            <a:xfrm>
              <a:off x="18354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9" name="Google Shape;639;p46"/>
            <p:cNvCxnSpPr/>
            <p:nvPr/>
          </p:nvCxnSpPr>
          <p:spPr>
            <a:xfrm>
              <a:off x="20064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0" name="Google Shape;640;p46"/>
            <p:cNvCxnSpPr/>
            <p:nvPr/>
          </p:nvCxnSpPr>
          <p:spPr>
            <a:xfrm>
              <a:off x="21774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1" name="Google Shape;641;p46"/>
            <p:cNvCxnSpPr/>
            <p:nvPr/>
          </p:nvCxnSpPr>
          <p:spPr>
            <a:xfrm>
              <a:off x="23485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2" name="Google Shape;642;p46"/>
            <p:cNvCxnSpPr/>
            <p:nvPr/>
          </p:nvCxnSpPr>
          <p:spPr>
            <a:xfrm>
              <a:off x="25195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3" name="Google Shape;643;p46"/>
            <p:cNvCxnSpPr/>
            <p:nvPr/>
          </p:nvCxnSpPr>
          <p:spPr>
            <a:xfrm>
              <a:off x="26905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4" name="Google Shape;644;p46"/>
            <p:cNvCxnSpPr/>
            <p:nvPr/>
          </p:nvCxnSpPr>
          <p:spPr>
            <a:xfrm>
              <a:off x="28616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5" name="Google Shape;645;p46"/>
            <p:cNvCxnSpPr/>
            <p:nvPr/>
          </p:nvCxnSpPr>
          <p:spPr>
            <a:xfrm>
              <a:off x="30326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6" name="Google Shape;646;p46"/>
            <p:cNvCxnSpPr/>
            <p:nvPr/>
          </p:nvCxnSpPr>
          <p:spPr>
            <a:xfrm>
              <a:off x="32037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7" name="Google Shape;647;p46"/>
            <p:cNvCxnSpPr/>
            <p:nvPr/>
          </p:nvCxnSpPr>
          <p:spPr>
            <a:xfrm>
              <a:off x="33747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8" name="Google Shape;648;p46"/>
            <p:cNvCxnSpPr/>
            <p:nvPr/>
          </p:nvCxnSpPr>
          <p:spPr>
            <a:xfrm>
              <a:off x="35457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9" name="Google Shape;649;p46"/>
            <p:cNvCxnSpPr/>
            <p:nvPr/>
          </p:nvCxnSpPr>
          <p:spPr>
            <a:xfrm>
              <a:off x="37168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0" name="Google Shape;650;p46"/>
            <p:cNvCxnSpPr/>
            <p:nvPr/>
          </p:nvCxnSpPr>
          <p:spPr>
            <a:xfrm>
              <a:off x="38878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1" name="Google Shape;651;p46"/>
            <p:cNvCxnSpPr/>
            <p:nvPr/>
          </p:nvCxnSpPr>
          <p:spPr>
            <a:xfrm>
              <a:off x="40588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2" name="Google Shape;652;p46"/>
            <p:cNvCxnSpPr/>
            <p:nvPr/>
          </p:nvCxnSpPr>
          <p:spPr>
            <a:xfrm>
              <a:off x="42299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3" name="Google Shape;653;p46"/>
            <p:cNvCxnSpPr/>
            <p:nvPr/>
          </p:nvCxnSpPr>
          <p:spPr>
            <a:xfrm>
              <a:off x="44009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4" name="Google Shape;654;p46"/>
            <p:cNvCxnSpPr/>
            <p:nvPr/>
          </p:nvCxnSpPr>
          <p:spPr>
            <a:xfrm>
              <a:off x="47430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5" name="Google Shape;655;p46"/>
            <p:cNvCxnSpPr/>
            <p:nvPr/>
          </p:nvCxnSpPr>
          <p:spPr>
            <a:xfrm>
              <a:off x="49141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6" name="Google Shape;656;p46"/>
            <p:cNvCxnSpPr/>
            <p:nvPr/>
          </p:nvCxnSpPr>
          <p:spPr>
            <a:xfrm>
              <a:off x="50851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7" name="Google Shape;657;p46"/>
            <p:cNvCxnSpPr/>
            <p:nvPr/>
          </p:nvCxnSpPr>
          <p:spPr>
            <a:xfrm>
              <a:off x="52561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8" name="Google Shape;658;p46"/>
            <p:cNvCxnSpPr/>
            <p:nvPr/>
          </p:nvCxnSpPr>
          <p:spPr>
            <a:xfrm>
              <a:off x="54272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9" name="Google Shape;659;p46"/>
            <p:cNvCxnSpPr/>
            <p:nvPr/>
          </p:nvCxnSpPr>
          <p:spPr>
            <a:xfrm>
              <a:off x="55982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0" name="Google Shape;660;p46"/>
            <p:cNvCxnSpPr/>
            <p:nvPr/>
          </p:nvCxnSpPr>
          <p:spPr>
            <a:xfrm>
              <a:off x="57692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1" name="Google Shape;661;p46"/>
            <p:cNvCxnSpPr/>
            <p:nvPr/>
          </p:nvCxnSpPr>
          <p:spPr>
            <a:xfrm>
              <a:off x="59403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2" name="Google Shape;662;p46"/>
            <p:cNvCxnSpPr/>
            <p:nvPr/>
          </p:nvCxnSpPr>
          <p:spPr>
            <a:xfrm>
              <a:off x="61113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3" name="Google Shape;663;p46"/>
            <p:cNvCxnSpPr/>
            <p:nvPr/>
          </p:nvCxnSpPr>
          <p:spPr>
            <a:xfrm>
              <a:off x="62824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4" name="Google Shape;664;p46"/>
            <p:cNvCxnSpPr/>
            <p:nvPr/>
          </p:nvCxnSpPr>
          <p:spPr>
            <a:xfrm>
              <a:off x="64534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5" name="Google Shape;665;p46"/>
            <p:cNvCxnSpPr/>
            <p:nvPr/>
          </p:nvCxnSpPr>
          <p:spPr>
            <a:xfrm>
              <a:off x="66244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6" name="Google Shape;666;p46"/>
            <p:cNvCxnSpPr/>
            <p:nvPr/>
          </p:nvCxnSpPr>
          <p:spPr>
            <a:xfrm>
              <a:off x="67955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7" name="Google Shape;667;p46"/>
            <p:cNvCxnSpPr/>
            <p:nvPr/>
          </p:nvCxnSpPr>
          <p:spPr>
            <a:xfrm>
              <a:off x="69665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8" name="Google Shape;668;p46"/>
            <p:cNvCxnSpPr/>
            <p:nvPr/>
          </p:nvCxnSpPr>
          <p:spPr>
            <a:xfrm>
              <a:off x="71375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69" name="Google Shape;669;p46"/>
            <p:cNvCxnSpPr/>
            <p:nvPr/>
          </p:nvCxnSpPr>
          <p:spPr>
            <a:xfrm>
              <a:off x="73086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70" name="Google Shape;670;p46"/>
            <p:cNvCxnSpPr/>
            <p:nvPr/>
          </p:nvCxnSpPr>
          <p:spPr>
            <a:xfrm>
              <a:off x="74796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71" name="Google Shape;671;p46"/>
            <p:cNvCxnSpPr/>
            <p:nvPr/>
          </p:nvCxnSpPr>
          <p:spPr>
            <a:xfrm>
              <a:off x="76507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72" name="Google Shape;672;p46"/>
            <p:cNvCxnSpPr/>
            <p:nvPr/>
          </p:nvCxnSpPr>
          <p:spPr>
            <a:xfrm>
              <a:off x="78217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73" name="Google Shape;673;p46"/>
            <p:cNvCxnSpPr/>
            <p:nvPr/>
          </p:nvCxnSpPr>
          <p:spPr>
            <a:xfrm>
              <a:off x="79927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74" name="Google Shape;674;p46"/>
            <p:cNvCxnSpPr/>
            <p:nvPr/>
          </p:nvCxnSpPr>
          <p:spPr>
            <a:xfrm>
              <a:off x="81638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46"/>
            <p:cNvCxnSpPr/>
            <p:nvPr/>
          </p:nvCxnSpPr>
          <p:spPr>
            <a:xfrm>
              <a:off x="83348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76" name="Google Shape;676;p46"/>
            <p:cNvCxnSpPr/>
            <p:nvPr/>
          </p:nvCxnSpPr>
          <p:spPr>
            <a:xfrm>
              <a:off x="8505888" y="467100"/>
              <a:ext cx="0" cy="4194000"/>
            </a:xfrm>
            <a:prstGeom prst="straightConnector1">
              <a:avLst/>
            </a:prstGeom>
            <a:noFill/>
            <a:ln w="9525" cap="flat" cmpd="sng">
              <a:solidFill>
                <a:schemeClr val="accent2"/>
              </a:solidFill>
              <a:prstDash val="solid"/>
              <a:round/>
              <a:headEnd type="none" w="med" len="med"/>
              <a:tailEnd type="none" w="med" len="med"/>
            </a:ln>
          </p:spPr>
        </p:cxnSp>
      </p:grpSp>
      <p:sp>
        <p:nvSpPr>
          <p:cNvPr id="677" name="Google Shape;677;p4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grpSp>
        <p:nvGrpSpPr>
          <p:cNvPr id="678" name="Google Shape;678;p46"/>
          <p:cNvGrpSpPr/>
          <p:nvPr/>
        </p:nvGrpSpPr>
        <p:grpSpPr>
          <a:xfrm>
            <a:off x="608649" y="674999"/>
            <a:ext cx="7927079" cy="3725129"/>
            <a:chOff x="467088" y="642474"/>
            <a:chExt cx="4194000" cy="3858239"/>
          </a:xfrm>
        </p:grpSpPr>
        <p:cxnSp>
          <p:nvCxnSpPr>
            <p:cNvPr id="679" name="Google Shape;679;p46"/>
            <p:cNvCxnSpPr/>
            <p:nvPr/>
          </p:nvCxnSpPr>
          <p:spPr>
            <a:xfrm>
              <a:off x="2564088" y="-1454526"/>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0" name="Google Shape;680;p46"/>
            <p:cNvCxnSpPr/>
            <p:nvPr/>
          </p:nvCxnSpPr>
          <p:spPr>
            <a:xfrm>
              <a:off x="2564088" y="-1279151"/>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1" name="Google Shape;681;p46"/>
            <p:cNvCxnSpPr/>
            <p:nvPr/>
          </p:nvCxnSpPr>
          <p:spPr>
            <a:xfrm>
              <a:off x="2564088" y="-1103777"/>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2" name="Google Shape;682;p46"/>
            <p:cNvCxnSpPr/>
            <p:nvPr/>
          </p:nvCxnSpPr>
          <p:spPr>
            <a:xfrm>
              <a:off x="2564088" y="-928402"/>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3" name="Google Shape;683;p46"/>
            <p:cNvCxnSpPr/>
            <p:nvPr/>
          </p:nvCxnSpPr>
          <p:spPr>
            <a:xfrm>
              <a:off x="2564088" y="-753028"/>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4" name="Google Shape;684;p46"/>
            <p:cNvCxnSpPr/>
            <p:nvPr/>
          </p:nvCxnSpPr>
          <p:spPr>
            <a:xfrm>
              <a:off x="2564088" y="-577653"/>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5" name="Google Shape;685;p46"/>
            <p:cNvCxnSpPr/>
            <p:nvPr/>
          </p:nvCxnSpPr>
          <p:spPr>
            <a:xfrm>
              <a:off x="2564088" y="-40227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6" name="Google Shape;686;p46"/>
            <p:cNvCxnSpPr/>
            <p:nvPr/>
          </p:nvCxnSpPr>
          <p:spPr>
            <a:xfrm>
              <a:off x="2564088" y="-226904"/>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7" name="Google Shape;687;p46"/>
            <p:cNvCxnSpPr/>
            <p:nvPr/>
          </p:nvCxnSpPr>
          <p:spPr>
            <a:xfrm>
              <a:off x="2564088" y="-5153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8" name="Google Shape;688;p46"/>
            <p:cNvCxnSpPr/>
            <p:nvPr/>
          </p:nvCxnSpPr>
          <p:spPr>
            <a:xfrm>
              <a:off x="2564088" y="123845"/>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89" name="Google Shape;689;p46"/>
            <p:cNvCxnSpPr/>
            <p:nvPr/>
          </p:nvCxnSpPr>
          <p:spPr>
            <a:xfrm>
              <a:off x="2564088" y="29921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0" name="Google Shape;690;p46"/>
            <p:cNvCxnSpPr/>
            <p:nvPr/>
          </p:nvCxnSpPr>
          <p:spPr>
            <a:xfrm>
              <a:off x="2564088" y="649968"/>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1" name="Google Shape;691;p46"/>
            <p:cNvCxnSpPr/>
            <p:nvPr/>
          </p:nvCxnSpPr>
          <p:spPr>
            <a:xfrm>
              <a:off x="2564088" y="825343"/>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2" name="Google Shape;692;p46"/>
            <p:cNvCxnSpPr/>
            <p:nvPr/>
          </p:nvCxnSpPr>
          <p:spPr>
            <a:xfrm>
              <a:off x="2564088" y="1000717"/>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3" name="Google Shape;693;p46"/>
            <p:cNvCxnSpPr/>
            <p:nvPr/>
          </p:nvCxnSpPr>
          <p:spPr>
            <a:xfrm>
              <a:off x="2564088" y="1176092"/>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4" name="Google Shape;694;p46"/>
            <p:cNvCxnSpPr/>
            <p:nvPr/>
          </p:nvCxnSpPr>
          <p:spPr>
            <a:xfrm>
              <a:off x="2564088" y="1351466"/>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5" name="Google Shape;695;p46"/>
            <p:cNvCxnSpPr/>
            <p:nvPr/>
          </p:nvCxnSpPr>
          <p:spPr>
            <a:xfrm>
              <a:off x="2564088" y="1526841"/>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6" name="Google Shape;696;p46"/>
            <p:cNvCxnSpPr/>
            <p:nvPr/>
          </p:nvCxnSpPr>
          <p:spPr>
            <a:xfrm>
              <a:off x="2564088" y="1702215"/>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7" name="Google Shape;697;p46"/>
            <p:cNvCxnSpPr/>
            <p:nvPr/>
          </p:nvCxnSpPr>
          <p:spPr>
            <a:xfrm>
              <a:off x="2564088" y="187759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8" name="Google Shape;698;p46"/>
            <p:cNvCxnSpPr/>
            <p:nvPr/>
          </p:nvCxnSpPr>
          <p:spPr>
            <a:xfrm>
              <a:off x="2564088" y="2052964"/>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99" name="Google Shape;699;p46"/>
            <p:cNvCxnSpPr/>
            <p:nvPr/>
          </p:nvCxnSpPr>
          <p:spPr>
            <a:xfrm>
              <a:off x="2564088" y="222833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700" name="Google Shape;700;p46"/>
            <p:cNvCxnSpPr/>
            <p:nvPr/>
          </p:nvCxnSpPr>
          <p:spPr>
            <a:xfrm>
              <a:off x="2564088" y="2403713"/>
              <a:ext cx="0" cy="4194000"/>
            </a:xfrm>
            <a:prstGeom prst="straightConnector1">
              <a:avLst/>
            </a:prstGeom>
            <a:noFill/>
            <a:ln w="9525" cap="flat" cmpd="sng">
              <a:solidFill>
                <a:schemeClr val="accent2"/>
              </a:solidFill>
              <a:prstDash val="solid"/>
              <a:round/>
              <a:headEnd type="none" w="med" len="med"/>
              <a:tailEnd type="none" w="med" len="med"/>
            </a:ln>
          </p:spPr>
        </p:cxnSp>
      </p:grpSp>
      <p:cxnSp>
        <p:nvCxnSpPr>
          <p:cNvPr id="701" name="Google Shape;701;p46"/>
          <p:cNvCxnSpPr/>
          <p:nvPr/>
        </p:nvCxnSpPr>
        <p:spPr>
          <a:xfrm>
            <a:off x="4571976" y="505688"/>
            <a:ext cx="0" cy="4063800"/>
          </a:xfrm>
          <a:prstGeom prst="straightConnector1">
            <a:avLst/>
          </a:prstGeom>
          <a:noFill/>
          <a:ln w="19050" cap="flat" cmpd="sng">
            <a:solidFill>
              <a:schemeClr val="lt1"/>
            </a:solidFill>
            <a:prstDash val="solid"/>
            <a:round/>
            <a:headEnd type="triangle" w="sm" len="sm"/>
            <a:tailEnd type="triangle" w="sm" len="sm"/>
          </a:ln>
        </p:spPr>
      </p:cxnSp>
      <p:cxnSp>
        <p:nvCxnSpPr>
          <p:cNvPr id="702" name="Google Shape;702;p46"/>
          <p:cNvCxnSpPr/>
          <p:nvPr/>
        </p:nvCxnSpPr>
        <p:spPr>
          <a:xfrm>
            <a:off x="608601" y="2537637"/>
            <a:ext cx="7926900" cy="0"/>
          </a:xfrm>
          <a:prstGeom prst="straightConnector1">
            <a:avLst/>
          </a:prstGeom>
          <a:noFill/>
          <a:ln w="19050" cap="flat" cmpd="sng">
            <a:solidFill>
              <a:schemeClr val="lt1"/>
            </a:solidFill>
            <a:prstDash val="solid"/>
            <a:round/>
            <a:headEnd type="triangle" w="sm" len="sm"/>
            <a:tailEnd type="triangle" w="sm" len="sm"/>
          </a:ln>
        </p:spPr>
      </p:cxnSp>
      <p:sp>
        <p:nvSpPr>
          <p:cNvPr id="703" name="Google Shape;703;p46"/>
          <p:cNvSpPr txBox="1"/>
          <p:nvPr/>
        </p:nvSpPr>
        <p:spPr>
          <a:xfrm rot="-5400000">
            <a:off x="-92200" y="2457850"/>
            <a:ext cx="1242000" cy="159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Nixie One"/>
                <a:ea typeface="Nixie One"/>
                <a:cs typeface="Nixie One"/>
                <a:sym typeface="Nixie One"/>
              </a:rPr>
              <a:t>LOW VALUE 1</a:t>
            </a:r>
            <a:endParaRPr sz="800">
              <a:solidFill>
                <a:schemeClr val="lt1"/>
              </a:solidFill>
              <a:latin typeface="Nixie One"/>
              <a:ea typeface="Nixie One"/>
              <a:cs typeface="Nixie One"/>
              <a:sym typeface="Nixie One"/>
            </a:endParaRPr>
          </a:p>
        </p:txBody>
      </p:sp>
      <p:sp>
        <p:nvSpPr>
          <p:cNvPr id="704" name="Google Shape;704;p46"/>
          <p:cNvSpPr txBox="1"/>
          <p:nvPr/>
        </p:nvSpPr>
        <p:spPr>
          <a:xfrm rot="5400000">
            <a:off x="7994200" y="2457787"/>
            <a:ext cx="1242000" cy="159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Nixie One"/>
                <a:ea typeface="Nixie One"/>
                <a:cs typeface="Nixie One"/>
                <a:sym typeface="Nixie One"/>
              </a:rPr>
              <a:t>HIGH VALUE 1</a:t>
            </a:r>
            <a:endParaRPr sz="800">
              <a:solidFill>
                <a:schemeClr val="lt1"/>
              </a:solidFill>
              <a:latin typeface="Nixie One"/>
              <a:ea typeface="Nixie One"/>
              <a:cs typeface="Nixie One"/>
              <a:sym typeface="Nixie One"/>
            </a:endParaRPr>
          </a:p>
        </p:txBody>
      </p:sp>
      <p:sp>
        <p:nvSpPr>
          <p:cNvPr id="705" name="Google Shape;705;p46"/>
          <p:cNvSpPr txBox="1"/>
          <p:nvPr/>
        </p:nvSpPr>
        <p:spPr>
          <a:xfrm>
            <a:off x="3950976" y="4569549"/>
            <a:ext cx="1242000" cy="159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Nixie One"/>
                <a:ea typeface="Nixie One"/>
                <a:cs typeface="Nixie One"/>
                <a:sym typeface="Nixie One"/>
              </a:rPr>
              <a:t>LOW VALUE 2</a:t>
            </a:r>
            <a:endParaRPr sz="800">
              <a:solidFill>
                <a:schemeClr val="lt1"/>
              </a:solidFill>
              <a:latin typeface="Nixie One"/>
              <a:ea typeface="Nixie One"/>
              <a:cs typeface="Nixie One"/>
              <a:sym typeface="Nixie One"/>
            </a:endParaRPr>
          </a:p>
        </p:txBody>
      </p:sp>
      <p:sp>
        <p:nvSpPr>
          <p:cNvPr id="706" name="Google Shape;706;p46"/>
          <p:cNvSpPr txBox="1"/>
          <p:nvPr/>
        </p:nvSpPr>
        <p:spPr>
          <a:xfrm>
            <a:off x="3950927" y="346075"/>
            <a:ext cx="1242000" cy="159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Nixie One"/>
                <a:ea typeface="Nixie One"/>
                <a:cs typeface="Nixie One"/>
                <a:sym typeface="Nixie One"/>
              </a:rPr>
              <a:t>HIGH VALUE 2</a:t>
            </a:r>
            <a:endParaRPr sz="800">
              <a:solidFill>
                <a:schemeClr val="lt1"/>
              </a:solidFill>
              <a:latin typeface="Nixie One"/>
              <a:ea typeface="Nixie One"/>
              <a:cs typeface="Nixie One"/>
              <a:sym typeface="Nixie One"/>
            </a:endParaRPr>
          </a:p>
        </p:txBody>
      </p:sp>
      <p:sp>
        <p:nvSpPr>
          <p:cNvPr id="707" name="Google Shape;707;p46"/>
          <p:cNvSpPr/>
          <p:nvPr/>
        </p:nvSpPr>
        <p:spPr>
          <a:xfrm>
            <a:off x="6928624" y="852457"/>
            <a:ext cx="965700" cy="9657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Nixie One"/>
                <a:ea typeface="Nixie One"/>
                <a:cs typeface="Nixie One"/>
                <a:sym typeface="Nixie One"/>
              </a:rPr>
              <a:t>Our company</a:t>
            </a:r>
            <a:endParaRPr sz="800">
              <a:solidFill>
                <a:schemeClr val="accent1"/>
              </a:solidFill>
              <a:latin typeface="Nixie One"/>
              <a:ea typeface="Nixie One"/>
              <a:cs typeface="Nixie One"/>
              <a:sym typeface="Nixie One"/>
            </a:endParaRPr>
          </a:p>
        </p:txBody>
      </p:sp>
      <p:sp>
        <p:nvSpPr>
          <p:cNvPr id="708" name="Google Shape;708;p46"/>
          <p:cNvSpPr/>
          <p:nvPr/>
        </p:nvSpPr>
        <p:spPr>
          <a:xfrm>
            <a:off x="3180102" y="1305168"/>
            <a:ext cx="845700" cy="8457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Competitor</a:t>
            </a:r>
            <a:endParaRPr sz="800">
              <a:solidFill>
                <a:schemeClr val="lt1"/>
              </a:solidFill>
              <a:latin typeface="Nixie One"/>
              <a:ea typeface="Nixie One"/>
              <a:cs typeface="Nixie One"/>
              <a:sym typeface="Nixie One"/>
            </a:endParaRPr>
          </a:p>
        </p:txBody>
      </p:sp>
      <p:sp>
        <p:nvSpPr>
          <p:cNvPr id="709" name="Google Shape;709;p46"/>
          <p:cNvSpPr/>
          <p:nvPr/>
        </p:nvSpPr>
        <p:spPr>
          <a:xfrm>
            <a:off x="1492803" y="3406609"/>
            <a:ext cx="705300" cy="705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Competitor</a:t>
            </a:r>
            <a:endParaRPr sz="800">
              <a:solidFill>
                <a:schemeClr val="lt1"/>
              </a:solidFill>
              <a:latin typeface="Nixie One"/>
              <a:ea typeface="Nixie One"/>
              <a:cs typeface="Nixie One"/>
              <a:sym typeface="Nixie One"/>
            </a:endParaRPr>
          </a:p>
        </p:txBody>
      </p:sp>
      <p:sp>
        <p:nvSpPr>
          <p:cNvPr id="710" name="Google Shape;710;p46"/>
          <p:cNvSpPr/>
          <p:nvPr/>
        </p:nvSpPr>
        <p:spPr>
          <a:xfrm>
            <a:off x="5590530" y="2901060"/>
            <a:ext cx="705300" cy="705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Competitor</a:t>
            </a:r>
            <a:endParaRPr sz="800">
              <a:solidFill>
                <a:schemeClr val="lt1"/>
              </a:solidFill>
              <a:latin typeface="Nixie One"/>
              <a:ea typeface="Nixie One"/>
              <a:cs typeface="Nixie One"/>
              <a:sym typeface="Nixie One"/>
            </a:endParaRPr>
          </a:p>
        </p:txBody>
      </p:sp>
      <p:sp>
        <p:nvSpPr>
          <p:cNvPr id="711" name="Google Shape;711;p46"/>
          <p:cNvSpPr/>
          <p:nvPr/>
        </p:nvSpPr>
        <p:spPr>
          <a:xfrm>
            <a:off x="6460249" y="3336368"/>
            <a:ext cx="845700" cy="8457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Competitor</a:t>
            </a:r>
            <a:endParaRPr sz="800">
              <a:solidFill>
                <a:schemeClr val="lt1"/>
              </a:solidFill>
              <a:latin typeface="Nixie One"/>
              <a:ea typeface="Nixie One"/>
              <a:cs typeface="Nixie One"/>
              <a:sym typeface="Nixie One"/>
            </a:endParaRPr>
          </a:p>
        </p:txBody>
      </p:sp>
      <p:sp>
        <p:nvSpPr>
          <p:cNvPr id="712" name="Google Shape;712;p46"/>
          <p:cNvSpPr/>
          <p:nvPr/>
        </p:nvSpPr>
        <p:spPr>
          <a:xfrm>
            <a:off x="4762039" y="599851"/>
            <a:ext cx="705300" cy="705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Competitor</a:t>
            </a:r>
            <a:endParaRPr sz="800">
              <a:solidFill>
                <a:schemeClr val="lt1"/>
              </a:solidFill>
              <a:latin typeface="Nixie One"/>
              <a:ea typeface="Nixie One"/>
              <a:cs typeface="Nixie One"/>
              <a:sym typeface="Nixie One"/>
            </a:endParaRPr>
          </a:p>
        </p:txBody>
      </p:sp>
      <p:sp>
        <p:nvSpPr>
          <p:cNvPr id="713" name="Google Shape;713;p46"/>
          <p:cNvSpPr/>
          <p:nvPr/>
        </p:nvSpPr>
        <p:spPr>
          <a:xfrm>
            <a:off x="1233415" y="969503"/>
            <a:ext cx="451200" cy="4512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Nixie One"/>
                <a:ea typeface="Nixie One"/>
                <a:cs typeface="Nixie One"/>
                <a:sym typeface="Nixie One"/>
              </a:rPr>
              <a:t>Competitor</a:t>
            </a:r>
            <a:endParaRPr sz="800">
              <a:solidFill>
                <a:schemeClr val="lt1"/>
              </a:solidFill>
              <a:latin typeface="Nixie One"/>
              <a:ea typeface="Nixie One"/>
              <a:cs typeface="Nixie One"/>
              <a:sym typeface="Nixie One"/>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717"/>
        <p:cNvGrpSpPr/>
        <p:nvPr/>
      </p:nvGrpSpPr>
      <p:grpSpPr>
        <a:xfrm>
          <a:off x="0" y="0"/>
          <a:ext cx="0" cy="0"/>
          <a:chOff x="0" y="0"/>
          <a:chExt cx="0" cy="0"/>
        </a:xfrm>
      </p:grpSpPr>
      <p:sp>
        <p:nvSpPr>
          <p:cNvPr id="718" name="Google Shape;718;p4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719" name="Google Shape;719;p4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graphicFrame>
        <p:nvGraphicFramePr>
          <p:cNvPr id="720" name="Google Shape;720;p47"/>
          <p:cNvGraphicFramePr/>
          <p:nvPr/>
        </p:nvGraphicFramePr>
        <p:xfrm>
          <a:off x="250900" y="1559495"/>
          <a:ext cx="3000000" cy="3000000"/>
        </p:xfrm>
        <a:graphic>
          <a:graphicData uri="http://schemas.openxmlformats.org/drawingml/2006/table">
            <a:tbl>
              <a:tblPr>
                <a:noFill/>
                <a:tableStyleId>{00ED7BB8-C791-43B9-B544-FB8657F4FD4F}</a:tableStyleId>
              </a:tblPr>
              <a:tblGrid>
                <a:gridCol w="790875"/>
                <a:gridCol w="1324350"/>
                <a:gridCol w="1129650"/>
                <a:gridCol w="1129650"/>
                <a:gridCol w="1129650"/>
                <a:gridCol w="1129650"/>
                <a:gridCol w="1129650"/>
                <a:gridCol w="1129650"/>
              </a:tblGrid>
              <a:tr h="375250">
                <a:tc>
                  <a:txBody>
                    <a:bodyPr/>
                    <a:lstStyle/>
                    <a:p>
                      <a:pPr marL="0" lvl="0" indent="0" algn="r" rtl="0">
                        <a:spcBef>
                          <a:spcPts val="0"/>
                        </a:spcBef>
                        <a:spcAft>
                          <a:spcPts val="0"/>
                        </a:spcAft>
                        <a:buNone/>
                      </a:pPr>
                      <a:endParaRPr sz="800">
                        <a:solidFill>
                          <a:schemeClr val="dk2"/>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Nixie One"/>
                          <a:ea typeface="Nixie One"/>
                          <a:cs typeface="Nixie One"/>
                          <a:sym typeface="Nixie One"/>
                        </a:rPr>
                        <a:t>SUNDAY</a:t>
                      </a:r>
                      <a:endParaRPr sz="700">
                        <a:solidFill>
                          <a:schemeClr val="lt1"/>
                        </a:solidFill>
                        <a:latin typeface="Nixie One"/>
                        <a:ea typeface="Nixie One"/>
                        <a:cs typeface="Nixie One"/>
                        <a:sym typeface="Nixie One"/>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Nixie One"/>
                          <a:ea typeface="Nixie One"/>
                          <a:cs typeface="Nixie One"/>
                          <a:sym typeface="Nixie One"/>
                        </a:rPr>
                        <a:t>MONDAY</a:t>
                      </a:r>
                      <a:endParaRPr sz="700">
                        <a:solidFill>
                          <a:schemeClr val="lt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Nixie One"/>
                          <a:ea typeface="Nixie One"/>
                          <a:cs typeface="Nixie One"/>
                          <a:sym typeface="Nixie One"/>
                        </a:rPr>
                        <a:t>TUESDAY</a:t>
                      </a:r>
                      <a:endParaRPr sz="700">
                        <a:solidFill>
                          <a:schemeClr val="lt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Nixie One"/>
                          <a:ea typeface="Nixie One"/>
                          <a:cs typeface="Nixie One"/>
                          <a:sym typeface="Nixie One"/>
                        </a:rPr>
                        <a:t>WEDNESDAY</a:t>
                      </a:r>
                      <a:endParaRPr sz="700">
                        <a:solidFill>
                          <a:schemeClr val="lt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Nixie One"/>
                          <a:ea typeface="Nixie One"/>
                          <a:cs typeface="Nixie One"/>
                          <a:sym typeface="Nixie One"/>
                        </a:rPr>
                        <a:t>THURSDAY</a:t>
                      </a:r>
                      <a:endParaRPr sz="700">
                        <a:solidFill>
                          <a:schemeClr val="lt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Nixie One"/>
                          <a:ea typeface="Nixie One"/>
                          <a:cs typeface="Nixie One"/>
                          <a:sym typeface="Nixie One"/>
                        </a:rPr>
                        <a:t>FRIDAY</a:t>
                      </a:r>
                      <a:endParaRPr sz="700">
                        <a:solidFill>
                          <a:schemeClr val="lt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Nixie One"/>
                          <a:ea typeface="Nixie One"/>
                          <a:cs typeface="Nixie One"/>
                          <a:sym typeface="Nixie One"/>
                        </a:rPr>
                        <a:t>SATURDAY</a:t>
                      </a:r>
                      <a:endParaRPr sz="700">
                        <a:solidFill>
                          <a:schemeClr val="lt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r>
              <a:tr h="458375">
                <a:tc>
                  <a:txBody>
                    <a:bodyPr/>
                    <a:lstStyle/>
                    <a:p>
                      <a:pPr marL="0" lvl="0" indent="0" algn="r" rtl="0">
                        <a:spcBef>
                          <a:spcPts val="0"/>
                        </a:spcBef>
                        <a:spcAft>
                          <a:spcPts val="0"/>
                        </a:spcAft>
                        <a:buNone/>
                      </a:pPr>
                      <a:r>
                        <a:rPr lang="en" sz="800">
                          <a:solidFill>
                            <a:schemeClr val="dk2"/>
                          </a:solidFill>
                          <a:latin typeface="Roboto Slab"/>
                          <a:ea typeface="Roboto Slab"/>
                          <a:cs typeface="Roboto Slab"/>
                          <a:sym typeface="Roboto Slab"/>
                        </a:rPr>
                        <a:t>9:00 - 9:45</a:t>
                      </a:r>
                      <a:endParaRPr sz="800">
                        <a:solidFill>
                          <a:schemeClr val="dk2"/>
                        </a:solidFill>
                        <a:latin typeface="Roboto Slab"/>
                        <a:ea typeface="Roboto Slab"/>
                        <a:cs typeface="Roboto Slab"/>
                        <a:sym typeface="Roboto Sla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58375">
                <a:tc>
                  <a:txBody>
                    <a:bodyPr/>
                    <a:lstStyle/>
                    <a:p>
                      <a:pPr marL="0" lvl="0" indent="0" algn="r" rtl="0">
                        <a:spcBef>
                          <a:spcPts val="0"/>
                        </a:spcBef>
                        <a:spcAft>
                          <a:spcPts val="0"/>
                        </a:spcAft>
                        <a:buNone/>
                      </a:pPr>
                      <a:r>
                        <a:rPr lang="en" sz="800">
                          <a:solidFill>
                            <a:schemeClr val="dk2"/>
                          </a:solidFill>
                          <a:latin typeface="Roboto Slab"/>
                          <a:ea typeface="Roboto Slab"/>
                          <a:cs typeface="Roboto Slab"/>
                          <a:sym typeface="Roboto Slab"/>
                        </a:rPr>
                        <a:t>10:00 - 10:45</a:t>
                      </a:r>
                      <a:endParaRPr sz="800">
                        <a:solidFill>
                          <a:schemeClr val="dk2"/>
                        </a:solidFill>
                        <a:latin typeface="Roboto Slab"/>
                        <a:ea typeface="Roboto Slab"/>
                        <a:cs typeface="Roboto Slab"/>
                        <a:sym typeface="Roboto Sla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58375">
                <a:tc>
                  <a:txBody>
                    <a:bodyPr/>
                    <a:lstStyle/>
                    <a:p>
                      <a:pPr marL="0" lvl="0" indent="0" algn="r" rtl="0">
                        <a:spcBef>
                          <a:spcPts val="0"/>
                        </a:spcBef>
                        <a:spcAft>
                          <a:spcPts val="0"/>
                        </a:spcAft>
                        <a:buNone/>
                      </a:pPr>
                      <a:r>
                        <a:rPr lang="en" sz="800">
                          <a:solidFill>
                            <a:schemeClr val="dk2"/>
                          </a:solidFill>
                          <a:latin typeface="Roboto Slab"/>
                          <a:ea typeface="Roboto Slab"/>
                          <a:cs typeface="Roboto Slab"/>
                          <a:sym typeface="Roboto Slab"/>
                        </a:rPr>
                        <a:t>11:00 - 11:45</a:t>
                      </a:r>
                      <a:endParaRPr sz="800">
                        <a:solidFill>
                          <a:schemeClr val="dk2"/>
                        </a:solidFill>
                        <a:latin typeface="Roboto Slab"/>
                        <a:ea typeface="Roboto Slab"/>
                        <a:cs typeface="Roboto Slab"/>
                        <a:sym typeface="Roboto Sla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58375">
                <a:tc>
                  <a:txBody>
                    <a:bodyPr/>
                    <a:lstStyle/>
                    <a:p>
                      <a:pPr marL="0" lvl="0" indent="0" algn="r" rtl="0">
                        <a:spcBef>
                          <a:spcPts val="0"/>
                        </a:spcBef>
                        <a:spcAft>
                          <a:spcPts val="0"/>
                        </a:spcAft>
                        <a:buNone/>
                      </a:pPr>
                      <a:r>
                        <a:rPr lang="en" sz="800">
                          <a:solidFill>
                            <a:schemeClr val="dk2"/>
                          </a:solidFill>
                          <a:latin typeface="Roboto Slab"/>
                          <a:ea typeface="Roboto Slab"/>
                          <a:cs typeface="Roboto Slab"/>
                          <a:sym typeface="Roboto Slab"/>
                        </a:rPr>
                        <a:t>12:00 - 13:15</a:t>
                      </a:r>
                      <a:endParaRPr sz="800">
                        <a:solidFill>
                          <a:schemeClr val="dk2"/>
                        </a:solidFill>
                        <a:latin typeface="Roboto Slab"/>
                        <a:ea typeface="Roboto Slab"/>
                        <a:cs typeface="Roboto Slab"/>
                        <a:sym typeface="Roboto Sla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 Free time</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 Free time</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 Free time</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 Free time</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 Free time</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 Free time</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 Free time</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58375">
                <a:tc>
                  <a:txBody>
                    <a:bodyPr/>
                    <a:lstStyle/>
                    <a:p>
                      <a:pPr marL="0" lvl="0" indent="0" algn="r" rtl="0">
                        <a:spcBef>
                          <a:spcPts val="0"/>
                        </a:spcBef>
                        <a:spcAft>
                          <a:spcPts val="0"/>
                        </a:spcAft>
                        <a:buNone/>
                      </a:pPr>
                      <a:r>
                        <a:rPr lang="en" sz="800">
                          <a:solidFill>
                            <a:schemeClr val="dk2"/>
                          </a:solidFill>
                          <a:latin typeface="Roboto Slab"/>
                          <a:ea typeface="Roboto Slab"/>
                          <a:cs typeface="Roboto Slab"/>
                          <a:sym typeface="Roboto Slab"/>
                        </a:rPr>
                        <a:t>13:30 - 14:15</a:t>
                      </a:r>
                      <a:endParaRPr sz="800">
                        <a:solidFill>
                          <a:schemeClr val="dk2"/>
                        </a:solidFill>
                        <a:latin typeface="Roboto Slab"/>
                        <a:ea typeface="Roboto Slab"/>
                        <a:cs typeface="Roboto Slab"/>
                        <a:sym typeface="Roboto Sla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58375">
                <a:tc>
                  <a:txBody>
                    <a:bodyPr/>
                    <a:lstStyle/>
                    <a:p>
                      <a:pPr marL="0" lvl="0" indent="0" algn="r" rtl="0">
                        <a:spcBef>
                          <a:spcPts val="0"/>
                        </a:spcBef>
                        <a:spcAft>
                          <a:spcPts val="0"/>
                        </a:spcAft>
                        <a:buNone/>
                      </a:pPr>
                      <a:r>
                        <a:rPr lang="en" sz="800">
                          <a:solidFill>
                            <a:schemeClr val="dk2"/>
                          </a:solidFill>
                          <a:latin typeface="Roboto Slab"/>
                          <a:ea typeface="Roboto Slab"/>
                          <a:cs typeface="Roboto Slab"/>
                          <a:sym typeface="Roboto Slab"/>
                        </a:rPr>
                        <a:t>14:30 - 15:15</a:t>
                      </a:r>
                      <a:endParaRPr sz="800">
                        <a:solidFill>
                          <a:schemeClr val="dk2"/>
                        </a:solidFill>
                        <a:latin typeface="Roboto Slab"/>
                        <a:ea typeface="Roboto Slab"/>
                        <a:cs typeface="Roboto Slab"/>
                        <a:sym typeface="Roboto Sla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58375">
                <a:tc>
                  <a:txBody>
                    <a:bodyPr/>
                    <a:lstStyle/>
                    <a:p>
                      <a:pPr marL="0" lvl="0" indent="0" algn="r" rtl="0">
                        <a:spcBef>
                          <a:spcPts val="0"/>
                        </a:spcBef>
                        <a:spcAft>
                          <a:spcPts val="0"/>
                        </a:spcAft>
                        <a:buNone/>
                      </a:pPr>
                      <a:r>
                        <a:rPr lang="en" sz="800">
                          <a:solidFill>
                            <a:schemeClr val="dk2"/>
                          </a:solidFill>
                          <a:latin typeface="Roboto Slab"/>
                          <a:ea typeface="Roboto Slab"/>
                          <a:cs typeface="Roboto Slab"/>
                          <a:sym typeface="Roboto Slab"/>
                        </a:rPr>
                        <a:t>15:30 - 16:15</a:t>
                      </a:r>
                      <a:endParaRPr sz="800">
                        <a:solidFill>
                          <a:schemeClr val="dk2"/>
                        </a:solidFill>
                        <a:latin typeface="Roboto Slab"/>
                        <a:ea typeface="Roboto Slab"/>
                        <a:cs typeface="Roboto Slab"/>
                        <a:sym typeface="Roboto Sla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Nixie One"/>
                          <a:ea typeface="Nixie One"/>
                          <a:cs typeface="Nixie One"/>
                          <a:sym typeface="Nixie One"/>
                        </a:rPr>
                        <a:t>Task</a:t>
                      </a:r>
                      <a:endParaRPr sz="800">
                        <a:solidFill>
                          <a:schemeClr val="dk1"/>
                        </a:solidFill>
                        <a:latin typeface="Nixie One"/>
                        <a:ea typeface="Nixie One"/>
                        <a:cs typeface="Nixie One"/>
                        <a:sym typeface="Nixie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
        <p:nvSpPr>
          <p:cNvPr id="721" name="Google Shape;721;p47"/>
          <p:cNvSpPr/>
          <p:nvPr/>
        </p:nvSpPr>
        <p:spPr>
          <a:xfrm>
            <a:off x="402114" y="902029"/>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725"/>
        <p:cNvGrpSpPr/>
        <p:nvPr/>
      </p:nvGrpSpPr>
      <p:grpSpPr>
        <a:xfrm>
          <a:off x="0" y="0"/>
          <a:ext cx="0" cy="0"/>
          <a:chOff x="0" y="0"/>
          <a:chExt cx="0" cy="0"/>
        </a:xfrm>
      </p:grpSpPr>
      <p:sp>
        <p:nvSpPr>
          <p:cNvPr id="726" name="Google Shape;726;p48"/>
          <p:cNvSpPr txBox="1"/>
          <p:nvPr/>
        </p:nvSpPr>
        <p:spPr>
          <a:xfrm>
            <a:off x="6248575" y="7692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Roboto Slab"/>
                <a:ea typeface="Roboto Slab"/>
                <a:cs typeface="Roboto Slab"/>
                <a:sym typeface="Roboto Slab"/>
              </a:rPr>
              <a:t>SlidesCarnival icons are editable shapes</a:t>
            </a:r>
            <a:r>
              <a:rPr lang="en" sz="900">
                <a:solidFill>
                  <a:srgbClr val="FFFFFF"/>
                </a:solidFill>
                <a:latin typeface="Roboto Slab"/>
                <a:ea typeface="Roboto Slab"/>
                <a:cs typeface="Roboto Slab"/>
                <a:sym typeface="Roboto Slab"/>
              </a:rPr>
              <a:t>. </a:t>
            </a:r>
            <a:endParaRPr sz="900">
              <a:solidFill>
                <a:srgbClr val="FFFFFF"/>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endParaRPr sz="900">
              <a:solidFill>
                <a:srgbClr val="FFFFFF"/>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r>
              <a:rPr lang="en" sz="900">
                <a:solidFill>
                  <a:srgbClr val="FFFFFF"/>
                </a:solidFill>
                <a:latin typeface="Roboto Slab"/>
                <a:ea typeface="Roboto Slab"/>
                <a:cs typeface="Roboto Slab"/>
                <a:sym typeface="Roboto Slab"/>
              </a:rPr>
              <a:t>This means that you can:</a:t>
            </a:r>
            <a:endParaRPr sz="900">
              <a:solidFill>
                <a:srgbClr val="FFFFFF"/>
              </a:solidFill>
              <a:latin typeface="Roboto Slab"/>
              <a:ea typeface="Roboto Slab"/>
              <a:cs typeface="Roboto Slab"/>
              <a:sym typeface="Roboto Slab"/>
            </a:endParaRPr>
          </a:p>
          <a:p>
            <a:pPr marL="457200" lvl="0" indent="-285750" algn="l" rtl="0">
              <a:spcBef>
                <a:spcPts val="0"/>
              </a:spcBef>
              <a:spcAft>
                <a:spcPts val="0"/>
              </a:spcAft>
              <a:buClr>
                <a:srgbClr val="FFFFFF"/>
              </a:buClr>
              <a:buSzPts val="900"/>
              <a:buFont typeface="Roboto Slab"/>
              <a:buChar char="●"/>
            </a:pPr>
            <a:r>
              <a:rPr lang="en" sz="900">
                <a:solidFill>
                  <a:srgbClr val="FFFFFF"/>
                </a:solidFill>
                <a:latin typeface="Roboto Slab"/>
                <a:ea typeface="Roboto Slab"/>
                <a:cs typeface="Roboto Slab"/>
                <a:sym typeface="Roboto Slab"/>
              </a:rPr>
              <a:t>Resize them without losing quality.</a:t>
            </a:r>
            <a:endParaRPr sz="900">
              <a:solidFill>
                <a:srgbClr val="FFFFFF"/>
              </a:solidFill>
              <a:latin typeface="Roboto Slab"/>
              <a:ea typeface="Roboto Slab"/>
              <a:cs typeface="Roboto Slab"/>
              <a:sym typeface="Roboto Slab"/>
            </a:endParaRPr>
          </a:p>
          <a:p>
            <a:pPr marL="457200" lvl="0" indent="-285750" algn="l" rtl="0">
              <a:spcBef>
                <a:spcPts val="0"/>
              </a:spcBef>
              <a:spcAft>
                <a:spcPts val="0"/>
              </a:spcAft>
              <a:buClr>
                <a:srgbClr val="FFFFFF"/>
              </a:buClr>
              <a:buSzPts val="900"/>
              <a:buFont typeface="Roboto Slab"/>
              <a:buChar char="●"/>
            </a:pPr>
            <a:r>
              <a:rPr lang="en" sz="900">
                <a:solidFill>
                  <a:srgbClr val="FFFFFF"/>
                </a:solidFill>
                <a:latin typeface="Roboto Slab"/>
                <a:ea typeface="Roboto Slab"/>
                <a:cs typeface="Roboto Slab"/>
                <a:sym typeface="Roboto Slab"/>
              </a:rPr>
              <a:t>Change line color, width and style.</a:t>
            </a:r>
            <a:endParaRPr sz="900">
              <a:solidFill>
                <a:srgbClr val="FFFFFF"/>
              </a:solidFill>
              <a:latin typeface="Roboto Slab"/>
              <a:ea typeface="Roboto Slab"/>
              <a:cs typeface="Roboto Slab"/>
              <a:sym typeface="Roboto Slab"/>
            </a:endParaRPr>
          </a:p>
          <a:p>
            <a:pPr marL="0" lvl="0" indent="0" algn="l" rtl="0">
              <a:spcBef>
                <a:spcPts val="0"/>
              </a:spcBef>
              <a:spcAft>
                <a:spcPts val="0"/>
              </a:spcAft>
              <a:buNone/>
            </a:pPr>
            <a:endParaRPr sz="900">
              <a:solidFill>
                <a:srgbClr val="FFFFFF"/>
              </a:solidFill>
              <a:latin typeface="Roboto Slab"/>
              <a:ea typeface="Roboto Slab"/>
              <a:cs typeface="Roboto Slab"/>
              <a:sym typeface="Roboto Slab"/>
            </a:endParaRPr>
          </a:p>
          <a:p>
            <a:pPr marL="0" lvl="0" indent="0" algn="l" rtl="0">
              <a:spcBef>
                <a:spcPts val="0"/>
              </a:spcBef>
              <a:spcAft>
                <a:spcPts val="0"/>
              </a:spcAft>
              <a:buNone/>
            </a:pPr>
            <a:r>
              <a:rPr lang="en" sz="900">
                <a:solidFill>
                  <a:srgbClr val="FFFFFF"/>
                </a:solidFill>
                <a:latin typeface="Roboto Slab"/>
                <a:ea typeface="Roboto Slab"/>
                <a:cs typeface="Roboto Slab"/>
                <a:sym typeface="Roboto Slab"/>
              </a:rPr>
              <a:t>Isn’t that nice? :)</a:t>
            </a:r>
            <a:endParaRPr sz="900">
              <a:solidFill>
                <a:srgbClr val="FFFFFF"/>
              </a:solidFill>
              <a:latin typeface="Roboto Slab"/>
              <a:ea typeface="Roboto Slab"/>
              <a:cs typeface="Roboto Slab"/>
              <a:sym typeface="Roboto Slab"/>
            </a:endParaRPr>
          </a:p>
          <a:p>
            <a:pPr marL="0" lvl="0" indent="0" algn="l" rtl="0">
              <a:spcBef>
                <a:spcPts val="0"/>
              </a:spcBef>
              <a:spcAft>
                <a:spcPts val="0"/>
              </a:spcAft>
              <a:buNone/>
            </a:pPr>
            <a:endParaRPr sz="900">
              <a:solidFill>
                <a:srgbClr val="FFFFFF"/>
              </a:solidFill>
              <a:latin typeface="Roboto Slab"/>
              <a:ea typeface="Roboto Slab"/>
              <a:cs typeface="Roboto Slab"/>
              <a:sym typeface="Roboto Slab"/>
            </a:endParaRPr>
          </a:p>
          <a:p>
            <a:pPr marL="0" lvl="0" indent="0" algn="l" rtl="0">
              <a:spcBef>
                <a:spcPts val="0"/>
              </a:spcBef>
              <a:spcAft>
                <a:spcPts val="0"/>
              </a:spcAft>
              <a:buNone/>
            </a:pPr>
            <a:r>
              <a:rPr lang="en" sz="900">
                <a:solidFill>
                  <a:srgbClr val="FFFFFF"/>
                </a:solidFill>
                <a:latin typeface="Roboto Slab"/>
                <a:ea typeface="Roboto Slab"/>
                <a:cs typeface="Roboto Slab"/>
                <a:sym typeface="Roboto Slab"/>
              </a:rPr>
              <a:t>Examples:</a:t>
            </a:r>
            <a:endParaRPr sz="900">
              <a:solidFill>
                <a:srgbClr val="FFFFFF"/>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endParaRPr sz="900">
              <a:solidFill>
                <a:srgbClr val="FFFFFF"/>
              </a:solidFill>
              <a:latin typeface="Roboto Slab"/>
              <a:ea typeface="Roboto Slab"/>
              <a:cs typeface="Roboto Slab"/>
              <a:sym typeface="Roboto Slab"/>
            </a:endParaRPr>
          </a:p>
          <a:p>
            <a:pPr marL="0" lvl="0" indent="0" algn="l" rtl="0">
              <a:spcBef>
                <a:spcPts val="0"/>
              </a:spcBef>
              <a:spcAft>
                <a:spcPts val="0"/>
              </a:spcAft>
              <a:buNone/>
            </a:pPr>
            <a:endParaRPr sz="900">
              <a:solidFill>
                <a:srgbClr val="FFFFFF"/>
              </a:solidFill>
              <a:latin typeface="Roboto Slab"/>
              <a:ea typeface="Roboto Slab"/>
              <a:cs typeface="Roboto Slab"/>
              <a:sym typeface="Roboto Slab"/>
            </a:endParaRPr>
          </a:p>
        </p:txBody>
      </p:sp>
      <p:grpSp>
        <p:nvGrpSpPr>
          <p:cNvPr id="727" name="Google Shape;727;p48"/>
          <p:cNvGrpSpPr/>
          <p:nvPr/>
        </p:nvGrpSpPr>
        <p:grpSpPr>
          <a:xfrm>
            <a:off x="620375" y="555432"/>
            <a:ext cx="291294" cy="379973"/>
            <a:chOff x="590250" y="244200"/>
            <a:chExt cx="407975" cy="532175"/>
          </a:xfrm>
        </p:grpSpPr>
        <p:sp>
          <p:nvSpPr>
            <p:cNvPr id="728" name="Google Shape;728;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649925" y="590050"/>
              <a:ext cx="133975" cy="25"/>
            </a:xfrm>
            <a:custGeom>
              <a:avLst/>
              <a:gdLst/>
              <a:ahLst/>
              <a:cxnLst/>
              <a:rect l="l" t="t" r="r" b="b"/>
              <a:pathLst>
                <a:path w="5359" h="1" fill="none" extrusionOk="0">
                  <a:moveTo>
                    <a:pt x="5358"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649925" y="534625"/>
              <a:ext cx="255750" cy="25"/>
            </a:xfrm>
            <a:custGeom>
              <a:avLst/>
              <a:gdLst/>
              <a:ahLst/>
              <a:cxnLst/>
              <a:rect l="l" t="t" r="r" b="b"/>
              <a:pathLst>
                <a:path w="10230" h="1" fill="none" extrusionOk="0">
                  <a:moveTo>
                    <a:pt x="10229"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8"/>
            <p:cNvSpPr/>
            <p:nvPr/>
          </p:nvSpPr>
          <p:spPr>
            <a:xfrm>
              <a:off x="649925" y="479825"/>
              <a:ext cx="255750" cy="25"/>
            </a:xfrm>
            <a:custGeom>
              <a:avLst/>
              <a:gdLst/>
              <a:ahLst/>
              <a:cxnLst/>
              <a:rect l="l" t="t" r="r" b="b"/>
              <a:pathLst>
                <a:path w="10230" h="1" fill="none" extrusionOk="0">
                  <a:moveTo>
                    <a:pt x="10229"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8"/>
            <p:cNvSpPr/>
            <p:nvPr/>
          </p:nvSpPr>
          <p:spPr>
            <a:xfrm>
              <a:off x="649925" y="424425"/>
              <a:ext cx="255750" cy="25"/>
            </a:xfrm>
            <a:custGeom>
              <a:avLst/>
              <a:gdLst/>
              <a:ahLst/>
              <a:cxnLst/>
              <a:rect l="l" t="t" r="r" b="b"/>
              <a:pathLst>
                <a:path w="10230" h="1" fill="none" extrusionOk="0">
                  <a:moveTo>
                    <a:pt x="10229"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8"/>
            <p:cNvSpPr/>
            <p:nvPr/>
          </p:nvSpPr>
          <p:spPr>
            <a:xfrm>
              <a:off x="654800" y="244200"/>
              <a:ext cx="25" cy="51175"/>
            </a:xfrm>
            <a:custGeom>
              <a:avLst/>
              <a:gdLst/>
              <a:ahLst/>
              <a:cxnLst/>
              <a:rect l="l" t="t" r="r" b="b"/>
              <a:pathLst>
                <a:path w="1" h="2047" fill="none" extrusionOk="0">
                  <a:moveTo>
                    <a:pt x="0" y="1"/>
                  </a:moveTo>
                  <a:lnTo>
                    <a:pt x="0" y="204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8"/>
            <p:cNvSpPr/>
            <p:nvPr/>
          </p:nvSpPr>
          <p:spPr>
            <a:xfrm>
              <a:off x="737600" y="244200"/>
              <a:ext cx="25" cy="51175"/>
            </a:xfrm>
            <a:custGeom>
              <a:avLst/>
              <a:gdLst/>
              <a:ahLst/>
              <a:cxnLst/>
              <a:rect l="l" t="t" r="r" b="b"/>
              <a:pathLst>
                <a:path w="1" h="2047" fill="none" extrusionOk="0">
                  <a:moveTo>
                    <a:pt x="1" y="1"/>
                  </a:moveTo>
                  <a:lnTo>
                    <a:pt x="1" y="204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820400" y="244200"/>
              <a:ext cx="25" cy="51175"/>
            </a:xfrm>
            <a:custGeom>
              <a:avLst/>
              <a:gdLst/>
              <a:ahLst/>
              <a:cxnLst/>
              <a:rect l="l" t="t" r="r" b="b"/>
              <a:pathLst>
                <a:path w="1" h="2047" fill="none" extrusionOk="0">
                  <a:moveTo>
                    <a:pt x="1" y="1"/>
                  </a:moveTo>
                  <a:lnTo>
                    <a:pt x="1" y="204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903225" y="244200"/>
              <a:ext cx="25" cy="51175"/>
            </a:xfrm>
            <a:custGeom>
              <a:avLst/>
              <a:gdLst/>
              <a:ahLst/>
              <a:cxnLst/>
              <a:rect l="l" t="t" r="r" b="b"/>
              <a:pathLst>
                <a:path w="1" h="2047" fill="none" extrusionOk="0">
                  <a:moveTo>
                    <a:pt x="0" y="1"/>
                  </a:moveTo>
                  <a:lnTo>
                    <a:pt x="0" y="204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48"/>
          <p:cNvGrpSpPr/>
          <p:nvPr/>
        </p:nvGrpSpPr>
        <p:grpSpPr>
          <a:xfrm>
            <a:off x="1089883" y="611516"/>
            <a:ext cx="316516" cy="263466"/>
            <a:chOff x="1247825" y="322750"/>
            <a:chExt cx="443300" cy="369000"/>
          </a:xfrm>
        </p:grpSpPr>
        <p:sp>
          <p:nvSpPr>
            <p:cNvPr id="743" name="Google Shape;743;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48"/>
          <p:cNvGrpSpPr/>
          <p:nvPr/>
        </p:nvGrpSpPr>
        <p:grpSpPr>
          <a:xfrm>
            <a:off x="1576795" y="610213"/>
            <a:ext cx="302593" cy="266072"/>
            <a:chOff x="1929775" y="320925"/>
            <a:chExt cx="423800" cy="372650"/>
          </a:xfrm>
        </p:grpSpPr>
        <p:sp>
          <p:nvSpPr>
            <p:cNvPr id="749" name="Google Shape;749;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48"/>
          <p:cNvSpPr/>
          <p:nvPr/>
        </p:nvSpPr>
        <p:spPr>
          <a:xfrm>
            <a:off x="2083954" y="600625"/>
            <a:ext cx="247812" cy="285207"/>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2580816" y="601500"/>
            <a:ext cx="213897" cy="28345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48"/>
          <p:cNvGrpSpPr/>
          <p:nvPr/>
        </p:nvGrpSpPr>
        <p:grpSpPr>
          <a:xfrm>
            <a:off x="3504845" y="580207"/>
            <a:ext cx="286082" cy="326066"/>
            <a:chOff x="4630125" y="278900"/>
            <a:chExt cx="400675" cy="456675"/>
          </a:xfrm>
        </p:grpSpPr>
        <p:sp>
          <p:nvSpPr>
            <p:cNvPr id="757" name="Google Shape;757;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48"/>
          <p:cNvSpPr/>
          <p:nvPr/>
        </p:nvSpPr>
        <p:spPr>
          <a:xfrm>
            <a:off x="3963582" y="600197"/>
            <a:ext cx="327815" cy="28606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48"/>
          <p:cNvGrpSpPr/>
          <p:nvPr/>
        </p:nvGrpSpPr>
        <p:grpSpPr>
          <a:xfrm>
            <a:off x="624730" y="1044504"/>
            <a:ext cx="291276" cy="355197"/>
            <a:chOff x="596350" y="929175"/>
            <a:chExt cx="407950" cy="497475"/>
          </a:xfrm>
        </p:grpSpPr>
        <p:sp>
          <p:nvSpPr>
            <p:cNvPr id="763" name="Google Shape;763;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8"/>
          <p:cNvGrpSpPr/>
          <p:nvPr/>
        </p:nvGrpSpPr>
        <p:grpSpPr>
          <a:xfrm>
            <a:off x="1579830" y="1096251"/>
            <a:ext cx="296524" cy="253898"/>
            <a:chOff x="1934025" y="1001650"/>
            <a:chExt cx="415300" cy="355600"/>
          </a:xfrm>
        </p:grpSpPr>
        <p:sp>
          <p:nvSpPr>
            <p:cNvPr id="771" name="Google Shape;771;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48"/>
          <p:cNvSpPr/>
          <p:nvPr/>
        </p:nvSpPr>
        <p:spPr>
          <a:xfrm>
            <a:off x="2058752" y="1074873"/>
            <a:ext cx="298238" cy="296506"/>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8"/>
          <p:cNvSpPr/>
          <p:nvPr/>
        </p:nvSpPr>
        <p:spPr>
          <a:xfrm>
            <a:off x="2539087" y="1089652"/>
            <a:ext cx="297381" cy="266947"/>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023330" y="1091829"/>
            <a:ext cx="288688" cy="262591"/>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512804" y="1094435"/>
            <a:ext cx="269553" cy="2573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48"/>
          <p:cNvGrpSpPr/>
          <p:nvPr/>
        </p:nvGrpSpPr>
        <p:grpSpPr>
          <a:xfrm>
            <a:off x="3979138" y="1077116"/>
            <a:ext cx="297381" cy="297809"/>
            <a:chOff x="5294400" y="974850"/>
            <a:chExt cx="416500" cy="417100"/>
          </a:xfrm>
        </p:grpSpPr>
        <p:sp>
          <p:nvSpPr>
            <p:cNvPr id="780" name="Google Shape;780;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4423442" y="1043647"/>
            <a:ext cx="368674" cy="359106"/>
            <a:chOff x="5916675" y="927975"/>
            <a:chExt cx="516350" cy="502950"/>
          </a:xfrm>
        </p:grpSpPr>
        <p:sp>
          <p:nvSpPr>
            <p:cNvPr id="783" name="Google Shape;783;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8"/>
          <p:cNvGrpSpPr/>
          <p:nvPr/>
        </p:nvGrpSpPr>
        <p:grpSpPr>
          <a:xfrm>
            <a:off x="602114" y="1595319"/>
            <a:ext cx="332153" cy="224339"/>
            <a:chOff x="564675" y="1700625"/>
            <a:chExt cx="465200" cy="314200"/>
          </a:xfrm>
        </p:grpSpPr>
        <p:sp>
          <p:nvSpPr>
            <p:cNvPr id="786" name="Google Shape;786;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1082065" y="1540537"/>
            <a:ext cx="332153" cy="325209"/>
            <a:chOff x="1236875" y="1623900"/>
            <a:chExt cx="465200" cy="455475"/>
          </a:xfrm>
        </p:grpSpPr>
        <p:sp>
          <p:nvSpPr>
            <p:cNvPr id="790" name="Google Shape;790;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1402500" y="1810225"/>
              <a:ext cx="133975" cy="25"/>
            </a:xfrm>
            <a:custGeom>
              <a:avLst/>
              <a:gdLst/>
              <a:ahLst/>
              <a:cxnLst/>
              <a:rect l="l" t="t" r="r" b="b"/>
              <a:pathLst>
                <a:path w="5359" h="1" fill="none" extrusionOk="0">
                  <a:moveTo>
                    <a:pt x="0" y="0"/>
                  </a:moveTo>
                  <a:lnTo>
                    <a:pt x="535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1402500" y="1844325"/>
              <a:ext cx="133975" cy="25"/>
            </a:xfrm>
            <a:custGeom>
              <a:avLst/>
              <a:gdLst/>
              <a:ahLst/>
              <a:cxnLst/>
              <a:rect l="l" t="t" r="r" b="b"/>
              <a:pathLst>
                <a:path w="5359" h="1" fill="none" extrusionOk="0">
                  <a:moveTo>
                    <a:pt x="0" y="0"/>
                  </a:moveTo>
                  <a:lnTo>
                    <a:pt x="535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1402500" y="1878425"/>
              <a:ext cx="85250" cy="25"/>
            </a:xfrm>
            <a:custGeom>
              <a:avLst/>
              <a:gdLst/>
              <a:ahLst/>
              <a:cxnLst/>
              <a:rect l="l" t="t" r="r" b="b"/>
              <a:pathLst>
                <a:path w="3410" h="1" fill="none" extrusionOk="0">
                  <a:moveTo>
                    <a:pt x="0" y="0"/>
                  </a:moveTo>
                  <a:lnTo>
                    <a:pt x="341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8"/>
          <p:cNvGrpSpPr/>
          <p:nvPr/>
        </p:nvGrpSpPr>
        <p:grpSpPr>
          <a:xfrm>
            <a:off x="1572440" y="1547499"/>
            <a:ext cx="311304" cy="311286"/>
            <a:chOff x="1923675" y="1633650"/>
            <a:chExt cx="436000" cy="435975"/>
          </a:xfrm>
        </p:grpSpPr>
        <p:sp>
          <p:nvSpPr>
            <p:cNvPr id="798" name="Google Shape;798;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8"/>
          <p:cNvGrpSpPr/>
          <p:nvPr/>
        </p:nvGrpSpPr>
        <p:grpSpPr>
          <a:xfrm>
            <a:off x="2051088" y="1546196"/>
            <a:ext cx="313892" cy="313892"/>
            <a:chOff x="2594050" y="1631825"/>
            <a:chExt cx="439625" cy="439625"/>
          </a:xfrm>
        </p:grpSpPr>
        <p:sp>
          <p:nvSpPr>
            <p:cNvPr id="805" name="Google Shape;805;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48"/>
          <p:cNvSpPr/>
          <p:nvPr/>
        </p:nvSpPr>
        <p:spPr>
          <a:xfrm>
            <a:off x="2544727" y="1559991"/>
            <a:ext cx="286082" cy="28608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8"/>
          <p:cNvGrpSpPr/>
          <p:nvPr/>
        </p:nvGrpSpPr>
        <p:grpSpPr>
          <a:xfrm>
            <a:off x="3040549" y="1522723"/>
            <a:ext cx="254773" cy="360838"/>
            <a:chOff x="3979850" y="1598950"/>
            <a:chExt cx="356825" cy="505375"/>
          </a:xfrm>
        </p:grpSpPr>
        <p:sp>
          <p:nvSpPr>
            <p:cNvPr id="811" name="Google Shape;811;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48"/>
          <p:cNvGrpSpPr/>
          <p:nvPr/>
        </p:nvGrpSpPr>
        <p:grpSpPr>
          <a:xfrm>
            <a:off x="3480069" y="1600103"/>
            <a:ext cx="335634" cy="206078"/>
            <a:chOff x="4595425" y="1707325"/>
            <a:chExt cx="470075" cy="288625"/>
          </a:xfrm>
        </p:grpSpPr>
        <p:sp>
          <p:nvSpPr>
            <p:cNvPr id="814" name="Google Shape;814;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48"/>
          <p:cNvGrpSpPr/>
          <p:nvPr/>
        </p:nvGrpSpPr>
        <p:grpSpPr>
          <a:xfrm>
            <a:off x="3976103" y="1549677"/>
            <a:ext cx="303468" cy="306931"/>
            <a:chOff x="5290150" y="1636700"/>
            <a:chExt cx="425025" cy="429875"/>
          </a:xfrm>
        </p:grpSpPr>
        <p:sp>
          <p:nvSpPr>
            <p:cNvPr id="820" name="Google Shape;820;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48"/>
          <p:cNvGrpSpPr/>
          <p:nvPr/>
        </p:nvGrpSpPr>
        <p:grpSpPr>
          <a:xfrm>
            <a:off x="4455179" y="1540537"/>
            <a:ext cx="305199" cy="319997"/>
            <a:chOff x="5961125" y="1623900"/>
            <a:chExt cx="427450" cy="448175"/>
          </a:xfrm>
        </p:grpSpPr>
        <p:sp>
          <p:nvSpPr>
            <p:cNvPr id="823" name="Google Shape;823;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48"/>
          <p:cNvGrpSpPr/>
          <p:nvPr/>
        </p:nvGrpSpPr>
        <p:grpSpPr>
          <a:xfrm>
            <a:off x="4924688" y="1548802"/>
            <a:ext cx="326066" cy="308680"/>
            <a:chOff x="6618700" y="1635475"/>
            <a:chExt cx="456675" cy="432325"/>
          </a:xfrm>
        </p:grpSpPr>
        <p:sp>
          <p:nvSpPr>
            <p:cNvPr id="831" name="Google Shape;831;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8"/>
          <p:cNvGrpSpPr/>
          <p:nvPr/>
        </p:nvGrpSpPr>
        <p:grpSpPr>
          <a:xfrm>
            <a:off x="639064" y="2044407"/>
            <a:ext cx="258254" cy="277371"/>
            <a:chOff x="616425" y="2329600"/>
            <a:chExt cx="361700" cy="388475"/>
          </a:xfrm>
        </p:grpSpPr>
        <p:sp>
          <p:nvSpPr>
            <p:cNvPr id="837" name="Google Shape;837;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704725" y="2545750"/>
              <a:ext cx="185125" cy="25"/>
            </a:xfrm>
            <a:custGeom>
              <a:avLst/>
              <a:gdLst/>
              <a:ahLst/>
              <a:cxnLst/>
              <a:rect l="l" t="t" r="r" b="b"/>
              <a:pathLst>
                <a:path w="7405" h="1" fill="none" extrusionOk="0">
                  <a:moveTo>
                    <a:pt x="7404"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766825" y="2388050"/>
              <a:ext cx="60925" cy="25"/>
            </a:xfrm>
            <a:custGeom>
              <a:avLst/>
              <a:gdLst/>
              <a:ahLst/>
              <a:cxnLst/>
              <a:rect l="l" t="t" r="r" b="b"/>
              <a:pathLst>
                <a:path w="2437" h="1" fill="none" extrusionOk="0">
                  <a:moveTo>
                    <a:pt x="2436" y="0"/>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8"/>
          <p:cNvGrpSpPr/>
          <p:nvPr/>
        </p:nvGrpSpPr>
        <p:grpSpPr>
          <a:xfrm>
            <a:off x="1112071" y="2047013"/>
            <a:ext cx="272159" cy="272159"/>
            <a:chOff x="1278900" y="2333250"/>
            <a:chExt cx="381175" cy="381175"/>
          </a:xfrm>
        </p:grpSpPr>
        <p:sp>
          <p:nvSpPr>
            <p:cNvPr id="846" name="Google Shape;846;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48"/>
          <p:cNvGrpSpPr/>
          <p:nvPr/>
        </p:nvGrpSpPr>
        <p:grpSpPr>
          <a:xfrm>
            <a:off x="1592004" y="2047013"/>
            <a:ext cx="272177" cy="272159"/>
            <a:chOff x="1951075" y="2333250"/>
            <a:chExt cx="381200" cy="381175"/>
          </a:xfrm>
        </p:grpSpPr>
        <p:sp>
          <p:nvSpPr>
            <p:cNvPr id="851" name="Google Shape;851;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8"/>
          <p:cNvGrpSpPr/>
          <p:nvPr/>
        </p:nvGrpSpPr>
        <p:grpSpPr>
          <a:xfrm>
            <a:off x="2071954" y="2047013"/>
            <a:ext cx="272159" cy="272159"/>
            <a:chOff x="2623275" y="2333250"/>
            <a:chExt cx="381175" cy="381175"/>
          </a:xfrm>
        </p:grpSpPr>
        <p:sp>
          <p:nvSpPr>
            <p:cNvPr id="856" name="Google Shape;856;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8"/>
          <p:cNvGrpSpPr/>
          <p:nvPr/>
        </p:nvGrpSpPr>
        <p:grpSpPr>
          <a:xfrm>
            <a:off x="2615380" y="2000068"/>
            <a:ext cx="145210" cy="362587"/>
            <a:chOff x="3384375" y="2267500"/>
            <a:chExt cx="203375" cy="507825"/>
          </a:xfrm>
        </p:grpSpPr>
        <p:sp>
          <p:nvSpPr>
            <p:cNvPr id="861" name="Google Shape;861;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8"/>
          <p:cNvGrpSpPr/>
          <p:nvPr/>
        </p:nvGrpSpPr>
        <p:grpSpPr>
          <a:xfrm>
            <a:off x="3588312" y="2046139"/>
            <a:ext cx="119131" cy="270427"/>
            <a:chOff x="4747025" y="2332025"/>
            <a:chExt cx="166850" cy="378750"/>
          </a:xfrm>
        </p:grpSpPr>
        <p:sp>
          <p:nvSpPr>
            <p:cNvPr id="864" name="Google Shape;864;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3106201" y="2001799"/>
            <a:ext cx="123468" cy="359106"/>
            <a:chOff x="4071800" y="2269925"/>
            <a:chExt cx="172925" cy="502950"/>
          </a:xfrm>
        </p:grpSpPr>
        <p:sp>
          <p:nvSpPr>
            <p:cNvPr id="867" name="Google Shape;867;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48"/>
          <p:cNvSpPr/>
          <p:nvPr/>
        </p:nvSpPr>
        <p:spPr>
          <a:xfrm>
            <a:off x="3991407" y="2039469"/>
            <a:ext cx="272159" cy="28693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48"/>
          <p:cNvGrpSpPr/>
          <p:nvPr/>
        </p:nvGrpSpPr>
        <p:grpSpPr>
          <a:xfrm>
            <a:off x="4463444" y="2044836"/>
            <a:ext cx="293900" cy="276514"/>
            <a:chOff x="5972700" y="2330200"/>
            <a:chExt cx="411625" cy="387275"/>
          </a:xfrm>
        </p:grpSpPr>
        <p:sp>
          <p:nvSpPr>
            <p:cNvPr id="871" name="Google Shape;871;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48"/>
          <p:cNvGrpSpPr/>
          <p:nvPr/>
        </p:nvGrpSpPr>
        <p:grpSpPr>
          <a:xfrm>
            <a:off x="721673" y="2493478"/>
            <a:ext cx="93052" cy="339114"/>
            <a:chOff x="732125" y="2958550"/>
            <a:chExt cx="130325" cy="474950"/>
          </a:xfrm>
        </p:grpSpPr>
        <p:sp>
          <p:nvSpPr>
            <p:cNvPr id="874" name="Google Shape;874;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802750" y="3129050"/>
              <a:ext cx="13425" cy="25"/>
            </a:xfrm>
            <a:custGeom>
              <a:avLst/>
              <a:gdLst/>
              <a:ahLst/>
              <a:cxnLst/>
              <a:rect l="l" t="t" r="r" b="b"/>
              <a:pathLst>
                <a:path w="537" h="1" fill="none" extrusionOk="0">
                  <a:moveTo>
                    <a:pt x="536"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802750" y="3162525"/>
              <a:ext cx="13425" cy="25"/>
            </a:xfrm>
            <a:custGeom>
              <a:avLst/>
              <a:gdLst/>
              <a:ahLst/>
              <a:cxnLst/>
              <a:rect l="l" t="t" r="r" b="b"/>
              <a:pathLst>
                <a:path w="537" h="1" fill="none" extrusionOk="0">
                  <a:moveTo>
                    <a:pt x="536"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802750" y="3196025"/>
              <a:ext cx="13425" cy="25"/>
            </a:xfrm>
            <a:custGeom>
              <a:avLst/>
              <a:gdLst/>
              <a:ahLst/>
              <a:cxnLst/>
              <a:rect l="l" t="t" r="r" b="b"/>
              <a:pathLst>
                <a:path w="537" h="1" fill="none" extrusionOk="0">
                  <a:moveTo>
                    <a:pt x="536"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802750" y="3229500"/>
              <a:ext cx="13425" cy="25"/>
            </a:xfrm>
            <a:custGeom>
              <a:avLst/>
              <a:gdLst/>
              <a:ahLst/>
              <a:cxnLst/>
              <a:rect l="l" t="t" r="r" b="b"/>
              <a:pathLst>
                <a:path w="537" h="1" fill="none" extrusionOk="0">
                  <a:moveTo>
                    <a:pt x="536"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802750" y="3263000"/>
              <a:ext cx="13425" cy="25"/>
            </a:xfrm>
            <a:custGeom>
              <a:avLst/>
              <a:gdLst/>
              <a:ahLst/>
              <a:cxnLst/>
              <a:rect l="l" t="t" r="r" b="b"/>
              <a:pathLst>
                <a:path w="537" h="1" fill="none" extrusionOk="0">
                  <a:moveTo>
                    <a:pt x="536"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802750" y="3296475"/>
              <a:ext cx="13425" cy="25"/>
            </a:xfrm>
            <a:custGeom>
              <a:avLst/>
              <a:gdLst/>
              <a:ahLst/>
              <a:cxnLst/>
              <a:rect l="l" t="t" r="r" b="b"/>
              <a:pathLst>
                <a:path w="537" h="1" fill="none" extrusionOk="0">
                  <a:moveTo>
                    <a:pt x="536"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8"/>
          <p:cNvSpPr/>
          <p:nvPr/>
        </p:nvSpPr>
        <p:spPr>
          <a:xfrm>
            <a:off x="1585360" y="2479805"/>
            <a:ext cx="285207" cy="366068"/>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1142400" y="2479805"/>
            <a:ext cx="211308" cy="366068"/>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48"/>
          <p:cNvGrpSpPr/>
          <p:nvPr/>
        </p:nvGrpSpPr>
        <p:grpSpPr>
          <a:xfrm>
            <a:off x="2043269" y="2504348"/>
            <a:ext cx="329547" cy="312161"/>
            <a:chOff x="2583100" y="2973775"/>
            <a:chExt cx="461550" cy="437200"/>
          </a:xfrm>
        </p:grpSpPr>
        <p:sp>
          <p:nvSpPr>
            <p:cNvPr id="885" name="Google Shape;885;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48"/>
          <p:cNvSpPr/>
          <p:nvPr/>
        </p:nvSpPr>
        <p:spPr>
          <a:xfrm>
            <a:off x="3496276" y="2511539"/>
            <a:ext cx="302593" cy="302593"/>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48"/>
          <p:cNvGrpSpPr/>
          <p:nvPr/>
        </p:nvGrpSpPr>
        <p:grpSpPr>
          <a:xfrm>
            <a:off x="3945669" y="2528267"/>
            <a:ext cx="369549" cy="274765"/>
            <a:chOff x="5247525" y="3007275"/>
            <a:chExt cx="517575" cy="384825"/>
          </a:xfrm>
        </p:grpSpPr>
        <p:sp>
          <p:nvSpPr>
            <p:cNvPr id="889" name="Google Shape;889;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8"/>
          <p:cNvGrpSpPr/>
          <p:nvPr/>
        </p:nvGrpSpPr>
        <p:grpSpPr>
          <a:xfrm>
            <a:off x="3020557" y="2512613"/>
            <a:ext cx="291276" cy="297381"/>
            <a:chOff x="3951850" y="2985350"/>
            <a:chExt cx="407950" cy="416500"/>
          </a:xfrm>
        </p:grpSpPr>
        <p:sp>
          <p:nvSpPr>
            <p:cNvPr id="892" name="Google Shape;892;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8"/>
          <p:cNvGrpSpPr/>
          <p:nvPr/>
        </p:nvGrpSpPr>
        <p:grpSpPr>
          <a:xfrm>
            <a:off x="605166" y="3013430"/>
            <a:ext cx="337365" cy="259111"/>
            <a:chOff x="568950" y="3686775"/>
            <a:chExt cx="472500" cy="362900"/>
          </a:xfrm>
        </p:grpSpPr>
        <p:sp>
          <p:nvSpPr>
            <p:cNvPr id="897" name="Google Shape;897;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0" name="Google Shape;900;p48"/>
          <p:cNvSpPr/>
          <p:nvPr/>
        </p:nvSpPr>
        <p:spPr>
          <a:xfrm>
            <a:off x="4492607" y="2497636"/>
            <a:ext cx="229551" cy="330421"/>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48"/>
          <p:cNvGrpSpPr/>
          <p:nvPr/>
        </p:nvGrpSpPr>
        <p:grpSpPr>
          <a:xfrm>
            <a:off x="1087723" y="3035172"/>
            <a:ext cx="320854" cy="215646"/>
            <a:chOff x="1244800" y="3717225"/>
            <a:chExt cx="449375" cy="302025"/>
          </a:xfrm>
        </p:grpSpPr>
        <p:sp>
          <p:nvSpPr>
            <p:cNvPr id="902" name="Google Shape;902;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1302625" y="3893800"/>
              <a:ext cx="161375" cy="25"/>
            </a:xfrm>
            <a:custGeom>
              <a:avLst/>
              <a:gdLst/>
              <a:ahLst/>
              <a:cxnLst/>
              <a:rect l="l" t="t" r="r" b="b"/>
              <a:pathLst>
                <a:path w="6455" h="1" fill="none" extrusionOk="0">
                  <a:moveTo>
                    <a:pt x="6455" y="0"/>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1302625" y="3933975"/>
              <a:ext cx="110250" cy="25"/>
            </a:xfrm>
            <a:custGeom>
              <a:avLst/>
              <a:gdLst/>
              <a:ahLst/>
              <a:cxnLst/>
              <a:rect l="l" t="t" r="r" b="b"/>
              <a:pathLst>
                <a:path w="4410" h="1" fill="none" extrusionOk="0">
                  <a:moveTo>
                    <a:pt x="4409" y="1"/>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8"/>
          <p:cNvGrpSpPr/>
          <p:nvPr/>
        </p:nvGrpSpPr>
        <p:grpSpPr>
          <a:xfrm>
            <a:off x="1572012" y="3018642"/>
            <a:ext cx="312161" cy="243902"/>
            <a:chOff x="1923075" y="3694075"/>
            <a:chExt cx="437200" cy="341600"/>
          </a:xfrm>
        </p:grpSpPr>
        <p:sp>
          <p:nvSpPr>
            <p:cNvPr id="909" name="Google Shape;909;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8"/>
          <p:cNvGrpSpPr/>
          <p:nvPr/>
        </p:nvGrpSpPr>
        <p:grpSpPr>
          <a:xfrm>
            <a:off x="2054997" y="3014733"/>
            <a:ext cx="306074" cy="251292"/>
            <a:chOff x="2599525" y="3688600"/>
            <a:chExt cx="428675" cy="351950"/>
          </a:xfrm>
        </p:grpSpPr>
        <p:sp>
          <p:nvSpPr>
            <p:cNvPr id="919" name="Google Shape;919;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8"/>
          <p:cNvGrpSpPr/>
          <p:nvPr/>
        </p:nvGrpSpPr>
        <p:grpSpPr>
          <a:xfrm>
            <a:off x="2549727" y="2997347"/>
            <a:ext cx="283476" cy="279549"/>
            <a:chOff x="3292425" y="3664250"/>
            <a:chExt cx="397025" cy="391525"/>
          </a:xfrm>
        </p:grpSpPr>
        <p:sp>
          <p:nvSpPr>
            <p:cNvPr id="923" name="Google Shape;923;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8"/>
          <p:cNvGrpSpPr/>
          <p:nvPr/>
        </p:nvGrpSpPr>
        <p:grpSpPr>
          <a:xfrm>
            <a:off x="3006634" y="3033422"/>
            <a:ext cx="313910" cy="227820"/>
            <a:chOff x="3932350" y="3714775"/>
            <a:chExt cx="439650" cy="319075"/>
          </a:xfrm>
        </p:grpSpPr>
        <p:sp>
          <p:nvSpPr>
            <p:cNvPr id="927" name="Google Shape;927;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8"/>
          <p:cNvGrpSpPr/>
          <p:nvPr/>
        </p:nvGrpSpPr>
        <p:grpSpPr>
          <a:xfrm>
            <a:off x="3486585" y="3033422"/>
            <a:ext cx="313892" cy="227820"/>
            <a:chOff x="4604550" y="3714775"/>
            <a:chExt cx="439625" cy="319075"/>
          </a:xfrm>
        </p:grpSpPr>
        <p:sp>
          <p:nvSpPr>
            <p:cNvPr id="933" name="Google Shape;933;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48"/>
          <p:cNvGrpSpPr/>
          <p:nvPr/>
        </p:nvGrpSpPr>
        <p:grpSpPr>
          <a:xfrm>
            <a:off x="3977835" y="3009949"/>
            <a:ext cx="299987" cy="266518"/>
            <a:chOff x="5292575" y="3681900"/>
            <a:chExt cx="420150" cy="373275"/>
          </a:xfrm>
        </p:grpSpPr>
        <p:sp>
          <p:nvSpPr>
            <p:cNvPr id="936" name="Google Shape;936;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8"/>
          <p:cNvGrpSpPr/>
          <p:nvPr/>
        </p:nvGrpSpPr>
        <p:grpSpPr>
          <a:xfrm>
            <a:off x="4440828" y="2976034"/>
            <a:ext cx="333902" cy="333902"/>
            <a:chOff x="5941025" y="3634400"/>
            <a:chExt cx="467650" cy="467650"/>
          </a:xfrm>
        </p:grpSpPr>
        <p:sp>
          <p:nvSpPr>
            <p:cNvPr id="944" name="Google Shape;944;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8"/>
          <p:cNvGrpSpPr/>
          <p:nvPr/>
        </p:nvGrpSpPr>
        <p:grpSpPr>
          <a:xfrm>
            <a:off x="4942092" y="2997347"/>
            <a:ext cx="291276" cy="291294"/>
            <a:chOff x="6643075" y="3664250"/>
            <a:chExt cx="407950" cy="407975"/>
          </a:xfrm>
        </p:grpSpPr>
        <p:sp>
          <p:nvSpPr>
            <p:cNvPr id="951" name="Google Shape;951;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8"/>
          <p:cNvGrpSpPr/>
          <p:nvPr/>
        </p:nvGrpSpPr>
        <p:grpSpPr>
          <a:xfrm>
            <a:off x="610379" y="3465124"/>
            <a:ext cx="315642" cy="315624"/>
            <a:chOff x="576250" y="4319400"/>
            <a:chExt cx="442075" cy="442050"/>
          </a:xfrm>
        </p:grpSpPr>
        <p:sp>
          <p:nvSpPr>
            <p:cNvPr id="954" name="Google Shape;954;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8"/>
          <p:cNvSpPr/>
          <p:nvPr/>
        </p:nvSpPr>
        <p:spPr>
          <a:xfrm>
            <a:off x="1077200" y="3526128"/>
            <a:ext cx="341720" cy="19303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8"/>
          <p:cNvSpPr/>
          <p:nvPr/>
        </p:nvSpPr>
        <p:spPr>
          <a:xfrm>
            <a:off x="3022902" y="3477866"/>
            <a:ext cx="289545" cy="289563"/>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2542996" y="3496125"/>
            <a:ext cx="289545" cy="253042"/>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3501506" y="3476563"/>
            <a:ext cx="292151" cy="292169"/>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48"/>
          <p:cNvGrpSpPr/>
          <p:nvPr/>
        </p:nvGrpSpPr>
        <p:grpSpPr>
          <a:xfrm>
            <a:off x="3960449" y="3481207"/>
            <a:ext cx="334759" cy="276514"/>
            <a:chOff x="5268225" y="4341925"/>
            <a:chExt cx="468850" cy="387275"/>
          </a:xfrm>
        </p:grpSpPr>
        <p:sp>
          <p:nvSpPr>
            <p:cNvPr id="963" name="Google Shape;963;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5447225" y="4615925"/>
              <a:ext cx="110850" cy="25"/>
            </a:xfrm>
            <a:custGeom>
              <a:avLst/>
              <a:gdLst/>
              <a:ahLst/>
              <a:cxnLst/>
              <a:rect l="l" t="t" r="r" b="b"/>
              <a:pathLst>
                <a:path w="4434" h="1" fill="none" extrusionOk="0">
                  <a:moveTo>
                    <a:pt x="1" y="0"/>
                  </a:moveTo>
                  <a:lnTo>
                    <a:pt x="443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5439925" y="4589125"/>
              <a:ext cx="125450" cy="25"/>
            </a:xfrm>
            <a:custGeom>
              <a:avLst/>
              <a:gdLst/>
              <a:ahLst/>
              <a:cxnLst/>
              <a:rect l="l" t="t" r="r" b="b"/>
              <a:pathLst>
                <a:path w="5018" h="1" fill="none" extrusionOk="0">
                  <a:moveTo>
                    <a:pt x="1" y="0"/>
                  </a:moveTo>
                  <a:lnTo>
                    <a:pt x="501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8"/>
          <p:cNvGrpSpPr/>
          <p:nvPr/>
        </p:nvGrpSpPr>
        <p:grpSpPr>
          <a:xfrm>
            <a:off x="4457357" y="3472514"/>
            <a:ext cx="300844" cy="300844"/>
            <a:chOff x="5964175" y="4329750"/>
            <a:chExt cx="421350" cy="421350"/>
          </a:xfrm>
        </p:grpSpPr>
        <p:sp>
          <p:nvSpPr>
            <p:cNvPr id="972" name="Google Shape;972;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8"/>
          <p:cNvGrpSpPr/>
          <p:nvPr/>
        </p:nvGrpSpPr>
        <p:grpSpPr>
          <a:xfrm>
            <a:off x="1089883" y="3952465"/>
            <a:ext cx="316516" cy="306074"/>
            <a:chOff x="1247825" y="5001950"/>
            <a:chExt cx="443300" cy="428675"/>
          </a:xfrm>
        </p:grpSpPr>
        <p:sp>
          <p:nvSpPr>
            <p:cNvPr id="975" name="Google Shape;975;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8"/>
          <p:cNvGrpSpPr/>
          <p:nvPr/>
        </p:nvGrpSpPr>
        <p:grpSpPr>
          <a:xfrm>
            <a:off x="1598090" y="3937239"/>
            <a:ext cx="260003" cy="331296"/>
            <a:chOff x="1959600" y="4980625"/>
            <a:chExt cx="364150" cy="464000"/>
          </a:xfrm>
        </p:grpSpPr>
        <p:sp>
          <p:nvSpPr>
            <p:cNvPr id="982" name="Google Shape;982;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2053375" y="5121275"/>
              <a:ext cx="176600" cy="25"/>
            </a:xfrm>
            <a:custGeom>
              <a:avLst/>
              <a:gdLst/>
              <a:ahLst/>
              <a:cxnLst/>
              <a:rect l="l" t="t" r="r" b="b"/>
              <a:pathLst>
                <a:path w="7064" h="1" fill="none" extrusionOk="0">
                  <a:moveTo>
                    <a:pt x="1" y="1"/>
                  </a:moveTo>
                  <a:lnTo>
                    <a:pt x="706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8"/>
          <p:cNvGrpSpPr/>
          <p:nvPr/>
        </p:nvGrpSpPr>
        <p:grpSpPr>
          <a:xfrm>
            <a:off x="2058924" y="3949859"/>
            <a:ext cx="298238" cy="306502"/>
            <a:chOff x="2605025" y="4998300"/>
            <a:chExt cx="417700" cy="429275"/>
          </a:xfrm>
        </p:grpSpPr>
        <p:sp>
          <p:nvSpPr>
            <p:cNvPr id="990" name="Google Shape;990;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8"/>
          <p:cNvGrpSpPr/>
          <p:nvPr/>
        </p:nvGrpSpPr>
        <p:grpSpPr>
          <a:xfrm>
            <a:off x="2509743" y="3952465"/>
            <a:ext cx="356500" cy="296935"/>
            <a:chOff x="3236425" y="5001950"/>
            <a:chExt cx="499300" cy="415875"/>
          </a:xfrm>
        </p:grpSpPr>
        <p:sp>
          <p:nvSpPr>
            <p:cNvPr id="994" name="Google Shape;994;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48"/>
          <p:cNvGrpSpPr/>
          <p:nvPr/>
        </p:nvGrpSpPr>
        <p:grpSpPr>
          <a:xfrm>
            <a:off x="3032284" y="3937239"/>
            <a:ext cx="271302" cy="323031"/>
            <a:chOff x="3968275" y="4980625"/>
            <a:chExt cx="379975" cy="452425"/>
          </a:xfrm>
        </p:grpSpPr>
        <p:sp>
          <p:nvSpPr>
            <p:cNvPr id="1001" name="Google Shape;1001;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8"/>
          <p:cNvGrpSpPr/>
          <p:nvPr/>
        </p:nvGrpSpPr>
        <p:grpSpPr>
          <a:xfrm>
            <a:off x="4438650" y="4009407"/>
            <a:ext cx="343470" cy="186961"/>
            <a:chOff x="5937975" y="5081700"/>
            <a:chExt cx="481050" cy="261850"/>
          </a:xfrm>
        </p:grpSpPr>
        <p:sp>
          <p:nvSpPr>
            <p:cNvPr id="1005" name="Google Shape;1005;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4963815" y="3973332"/>
            <a:ext cx="246508" cy="283458"/>
            <a:chOff x="6673500" y="5031175"/>
            <a:chExt cx="345250" cy="397000"/>
          </a:xfrm>
        </p:grpSpPr>
        <p:sp>
          <p:nvSpPr>
            <p:cNvPr id="1009" name="Google Shape;1009;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8"/>
          <p:cNvGrpSpPr/>
          <p:nvPr/>
        </p:nvGrpSpPr>
        <p:grpSpPr>
          <a:xfrm>
            <a:off x="3003171" y="596290"/>
            <a:ext cx="329547" cy="293900"/>
            <a:chOff x="3927500" y="301425"/>
            <a:chExt cx="461550" cy="411625"/>
          </a:xfrm>
        </p:grpSpPr>
        <p:sp>
          <p:nvSpPr>
            <p:cNvPr id="1015" name="Google Shape;1015;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4946429" y="601949"/>
            <a:ext cx="282601" cy="282601"/>
            <a:chOff x="6649150" y="309350"/>
            <a:chExt cx="395800" cy="395800"/>
          </a:xfrm>
        </p:grpSpPr>
        <p:sp>
          <p:nvSpPr>
            <p:cNvPr id="1043" name="Google Shape;1043;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847025" y="333700"/>
              <a:ext cx="25" cy="29250"/>
            </a:xfrm>
            <a:custGeom>
              <a:avLst/>
              <a:gdLst/>
              <a:ahLst/>
              <a:cxnLst/>
              <a:rect l="l" t="t" r="r" b="b"/>
              <a:pathLst>
                <a:path w="1" h="1170" fill="none" extrusionOk="0">
                  <a:moveTo>
                    <a:pt x="1" y="1170"/>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760575" y="356850"/>
              <a:ext cx="25" cy="25"/>
            </a:xfrm>
            <a:custGeom>
              <a:avLst/>
              <a:gdLst/>
              <a:ahLst/>
              <a:cxnLst/>
              <a:rect l="l" t="t" r="r" b="b"/>
              <a:pathLst>
                <a:path w="1" h="1" fill="none" extrusionOk="0">
                  <a:moveTo>
                    <a:pt x="1" y="0"/>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696650" y="420775"/>
              <a:ext cx="25" cy="25"/>
            </a:xfrm>
            <a:custGeom>
              <a:avLst/>
              <a:gdLst/>
              <a:ahLst/>
              <a:cxnLst/>
              <a:rect l="l" t="t" r="r" b="b"/>
              <a:pathLst>
                <a:path w="1" h="1" fill="none" extrusionOk="0">
                  <a:moveTo>
                    <a:pt x="0"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673500" y="507225"/>
              <a:ext cx="29250" cy="25"/>
            </a:xfrm>
            <a:custGeom>
              <a:avLst/>
              <a:gdLst/>
              <a:ahLst/>
              <a:cxnLst/>
              <a:rect l="l" t="t" r="r" b="b"/>
              <a:pathLst>
                <a:path w="1170" h="1" fill="none" extrusionOk="0">
                  <a:moveTo>
                    <a:pt x="1" y="1"/>
                  </a:moveTo>
                  <a:lnTo>
                    <a:pt x="117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6696650" y="593700"/>
              <a:ext cx="25" cy="25"/>
            </a:xfrm>
            <a:custGeom>
              <a:avLst/>
              <a:gdLst/>
              <a:ahLst/>
              <a:cxnLst/>
              <a:rect l="l" t="t" r="r" b="b"/>
              <a:pathLst>
                <a:path w="1" h="1" fill="none" extrusionOk="0">
                  <a:moveTo>
                    <a:pt x="0"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6760575" y="657625"/>
              <a:ext cx="25" cy="25"/>
            </a:xfrm>
            <a:custGeom>
              <a:avLst/>
              <a:gdLst/>
              <a:ahLst/>
              <a:cxnLst/>
              <a:rect l="l" t="t" r="r" b="b"/>
              <a:pathLst>
                <a:path w="1" h="1" fill="none" extrusionOk="0">
                  <a:moveTo>
                    <a:pt x="1" y="1"/>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6847025" y="651550"/>
              <a:ext cx="25" cy="29250"/>
            </a:xfrm>
            <a:custGeom>
              <a:avLst/>
              <a:gdLst/>
              <a:ahLst/>
              <a:cxnLst/>
              <a:rect l="l" t="t" r="r" b="b"/>
              <a:pathLst>
                <a:path w="1" h="1170" fill="none" extrusionOk="0">
                  <a:moveTo>
                    <a:pt x="1" y="0"/>
                  </a:moveTo>
                  <a:lnTo>
                    <a:pt x="1" y="116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6933500" y="657625"/>
              <a:ext cx="25" cy="25"/>
            </a:xfrm>
            <a:custGeom>
              <a:avLst/>
              <a:gdLst/>
              <a:ahLst/>
              <a:cxnLst/>
              <a:rect l="l" t="t" r="r" b="b"/>
              <a:pathLst>
                <a:path w="1" h="1" fill="none" extrusionOk="0">
                  <a:moveTo>
                    <a:pt x="0"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6997425" y="593700"/>
              <a:ext cx="25" cy="25"/>
            </a:xfrm>
            <a:custGeom>
              <a:avLst/>
              <a:gdLst/>
              <a:ahLst/>
              <a:cxnLst/>
              <a:rect l="l" t="t" r="r" b="b"/>
              <a:pathLst>
                <a:path w="1" h="1" fill="none" extrusionOk="0">
                  <a:moveTo>
                    <a:pt x="1" y="0"/>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6991350" y="507225"/>
              <a:ext cx="29250" cy="25"/>
            </a:xfrm>
            <a:custGeom>
              <a:avLst/>
              <a:gdLst/>
              <a:ahLst/>
              <a:cxnLst/>
              <a:rect l="l" t="t" r="r" b="b"/>
              <a:pathLst>
                <a:path w="1170" h="1" fill="none" extrusionOk="0">
                  <a:moveTo>
                    <a:pt x="1169" y="1"/>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6997425" y="420775"/>
              <a:ext cx="25" cy="25"/>
            </a:xfrm>
            <a:custGeom>
              <a:avLst/>
              <a:gdLst/>
              <a:ahLst/>
              <a:cxnLst/>
              <a:rect l="l" t="t" r="r" b="b"/>
              <a:pathLst>
                <a:path w="1" h="1" fill="none" extrusionOk="0">
                  <a:moveTo>
                    <a:pt x="1" y="0"/>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6933500" y="356850"/>
              <a:ext cx="25" cy="25"/>
            </a:xfrm>
            <a:custGeom>
              <a:avLst/>
              <a:gdLst/>
              <a:ahLst/>
              <a:cxnLst/>
              <a:rect l="l" t="t" r="r" b="b"/>
              <a:pathLst>
                <a:path w="1" h="1" fill="none" extrusionOk="0">
                  <a:moveTo>
                    <a:pt x="0" y="0"/>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48"/>
          <p:cNvGrpSpPr/>
          <p:nvPr/>
        </p:nvGrpSpPr>
        <p:grpSpPr>
          <a:xfrm>
            <a:off x="4464301" y="608464"/>
            <a:ext cx="286957" cy="271731"/>
            <a:chOff x="5973900" y="318475"/>
            <a:chExt cx="401900" cy="380575"/>
          </a:xfrm>
        </p:grpSpPr>
        <p:sp>
          <p:nvSpPr>
            <p:cNvPr id="1067" name="Google Shape;1067;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264950" y="456100"/>
              <a:ext cx="25" cy="175375"/>
            </a:xfrm>
            <a:custGeom>
              <a:avLst/>
              <a:gdLst/>
              <a:ahLst/>
              <a:cxnLst/>
              <a:rect l="l" t="t" r="r" b="b"/>
              <a:pathLst>
                <a:path w="1" h="7015" fill="none" extrusionOk="0">
                  <a:moveTo>
                    <a:pt x="1" y="0"/>
                  </a:moveTo>
                  <a:lnTo>
                    <a:pt x="1" y="701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6204675" y="456100"/>
              <a:ext cx="25" cy="175375"/>
            </a:xfrm>
            <a:custGeom>
              <a:avLst/>
              <a:gdLst/>
              <a:ahLst/>
              <a:cxnLst/>
              <a:rect l="l" t="t" r="r" b="b"/>
              <a:pathLst>
                <a:path w="1" h="7015" fill="none" extrusionOk="0">
                  <a:moveTo>
                    <a:pt x="0" y="0"/>
                  </a:moveTo>
                  <a:lnTo>
                    <a:pt x="0" y="701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6145000" y="456100"/>
              <a:ext cx="25" cy="175375"/>
            </a:xfrm>
            <a:custGeom>
              <a:avLst/>
              <a:gdLst/>
              <a:ahLst/>
              <a:cxnLst/>
              <a:rect l="l" t="t" r="r" b="b"/>
              <a:pathLst>
                <a:path w="1" h="7015" fill="none" extrusionOk="0">
                  <a:moveTo>
                    <a:pt x="1" y="0"/>
                  </a:moveTo>
                  <a:lnTo>
                    <a:pt x="1" y="701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6084725" y="456100"/>
              <a:ext cx="25" cy="175375"/>
            </a:xfrm>
            <a:custGeom>
              <a:avLst/>
              <a:gdLst/>
              <a:ahLst/>
              <a:cxnLst/>
              <a:rect l="l" t="t" r="r" b="b"/>
              <a:pathLst>
                <a:path w="1" h="7015" fill="none" extrusionOk="0">
                  <a:moveTo>
                    <a:pt x="1" y="0"/>
                  </a:moveTo>
                  <a:lnTo>
                    <a:pt x="1" y="701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8"/>
          <p:cNvGrpSpPr/>
          <p:nvPr/>
        </p:nvGrpSpPr>
        <p:grpSpPr>
          <a:xfrm>
            <a:off x="1104681" y="1044504"/>
            <a:ext cx="291276" cy="355197"/>
            <a:chOff x="1268550" y="929175"/>
            <a:chExt cx="407950" cy="497475"/>
          </a:xfrm>
        </p:grpSpPr>
        <p:sp>
          <p:nvSpPr>
            <p:cNvPr id="1082" name="Google Shape;1082;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48"/>
          <p:cNvGrpSpPr/>
          <p:nvPr/>
        </p:nvGrpSpPr>
        <p:grpSpPr>
          <a:xfrm>
            <a:off x="4915566" y="1057981"/>
            <a:ext cx="344326" cy="330421"/>
            <a:chOff x="6605925" y="948050"/>
            <a:chExt cx="482250" cy="462775"/>
          </a:xfrm>
        </p:grpSpPr>
        <p:sp>
          <p:nvSpPr>
            <p:cNvPr id="1086" name="Google Shape;1086;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847025" y="948050"/>
              <a:ext cx="25" cy="23775"/>
            </a:xfrm>
            <a:custGeom>
              <a:avLst/>
              <a:gdLst/>
              <a:ahLst/>
              <a:cxnLst/>
              <a:rect l="l" t="t" r="r" b="b"/>
              <a:pathLst>
                <a:path w="1" h="951" fill="none" extrusionOk="0">
                  <a:moveTo>
                    <a:pt x="1" y="951"/>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6847025" y="1001025"/>
              <a:ext cx="25" cy="183900"/>
            </a:xfrm>
            <a:custGeom>
              <a:avLst/>
              <a:gdLst/>
              <a:ahLst/>
              <a:cxnLst/>
              <a:rect l="l" t="t" r="r" b="b"/>
              <a:pathLst>
                <a:path w="1" h="7356" fill="none" extrusionOk="0">
                  <a:moveTo>
                    <a:pt x="1" y="1"/>
                  </a:moveTo>
                  <a:lnTo>
                    <a:pt x="1" y="735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48"/>
          <p:cNvGrpSpPr/>
          <p:nvPr/>
        </p:nvGrpSpPr>
        <p:grpSpPr>
          <a:xfrm>
            <a:off x="4995999" y="2036571"/>
            <a:ext cx="183462" cy="290866"/>
            <a:chOff x="6718575" y="2318625"/>
            <a:chExt cx="256950" cy="407375"/>
          </a:xfrm>
        </p:grpSpPr>
        <p:sp>
          <p:nvSpPr>
            <p:cNvPr id="1093" name="Google Shape;1093;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8"/>
          <p:cNvGrpSpPr/>
          <p:nvPr/>
        </p:nvGrpSpPr>
        <p:grpSpPr>
          <a:xfrm>
            <a:off x="2533645" y="2569126"/>
            <a:ext cx="308680" cy="187836"/>
            <a:chOff x="3269900" y="3064500"/>
            <a:chExt cx="432325" cy="263075"/>
          </a:xfrm>
        </p:grpSpPr>
        <p:sp>
          <p:nvSpPr>
            <p:cNvPr id="1102" name="Google Shape;1102;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48"/>
          <p:cNvGrpSpPr/>
          <p:nvPr/>
        </p:nvGrpSpPr>
        <p:grpSpPr>
          <a:xfrm>
            <a:off x="4975114" y="2511738"/>
            <a:ext cx="225213" cy="316516"/>
            <a:chOff x="6689325" y="2984125"/>
            <a:chExt cx="315425" cy="443300"/>
          </a:xfrm>
        </p:grpSpPr>
        <p:sp>
          <p:nvSpPr>
            <p:cNvPr id="1106" name="Google Shape;1106;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48"/>
          <p:cNvGrpSpPr/>
          <p:nvPr/>
        </p:nvGrpSpPr>
        <p:grpSpPr>
          <a:xfrm>
            <a:off x="1618529" y="3441652"/>
            <a:ext cx="217824" cy="352145"/>
            <a:chOff x="1988225" y="4286525"/>
            <a:chExt cx="305075" cy="493200"/>
          </a:xfrm>
        </p:grpSpPr>
        <p:sp>
          <p:nvSpPr>
            <p:cNvPr id="1112" name="Google Shape;1112;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8"/>
          <p:cNvGrpSpPr/>
          <p:nvPr/>
        </p:nvGrpSpPr>
        <p:grpSpPr>
          <a:xfrm>
            <a:off x="2080647" y="3466427"/>
            <a:ext cx="263038" cy="333027"/>
            <a:chOff x="2635450" y="4321225"/>
            <a:chExt cx="368400" cy="466425"/>
          </a:xfrm>
        </p:grpSpPr>
        <p:sp>
          <p:nvSpPr>
            <p:cNvPr id="1120" name="Google Shape;1120;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48"/>
          <p:cNvGrpSpPr/>
          <p:nvPr/>
        </p:nvGrpSpPr>
        <p:grpSpPr>
          <a:xfrm>
            <a:off x="4942092" y="3458163"/>
            <a:ext cx="291276" cy="326066"/>
            <a:chOff x="6643075" y="4309650"/>
            <a:chExt cx="407950" cy="456675"/>
          </a:xfrm>
        </p:grpSpPr>
        <p:sp>
          <p:nvSpPr>
            <p:cNvPr id="1127" name="Google Shape;1127;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6847025" y="4414975"/>
              <a:ext cx="25" cy="145550"/>
            </a:xfrm>
            <a:custGeom>
              <a:avLst/>
              <a:gdLst/>
              <a:ahLst/>
              <a:cxnLst/>
              <a:rect l="l" t="t" r="r" b="b"/>
              <a:pathLst>
                <a:path w="1" h="5822" fill="none" extrusionOk="0">
                  <a:moveTo>
                    <a:pt x="1" y="1"/>
                  </a:moveTo>
                  <a:lnTo>
                    <a:pt x="1" y="5822"/>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48"/>
          <p:cNvGrpSpPr/>
          <p:nvPr/>
        </p:nvGrpSpPr>
        <p:grpSpPr>
          <a:xfrm>
            <a:off x="3935673" y="3918550"/>
            <a:ext cx="384328" cy="368674"/>
            <a:chOff x="5233525" y="4954450"/>
            <a:chExt cx="538275" cy="516350"/>
          </a:xfrm>
        </p:grpSpPr>
        <p:sp>
          <p:nvSpPr>
            <p:cNvPr id="1137" name="Google Shape;1137;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48"/>
          <p:cNvGrpSpPr/>
          <p:nvPr/>
        </p:nvGrpSpPr>
        <p:grpSpPr>
          <a:xfrm>
            <a:off x="3452241" y="3925065"/>
            <a:ext cx="391290" cy="355643"/>
            <a:chOff x="4556450" y="4963575"/>
            <a:chExt cx="548025" cy="498100"/>
          </a:xfrm>
        </p:grpSpPr>
        <p:sp>
          <p:nvSpPr>
            <p:cNvPr id="1149" name="Google Shape;1149;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4830450" y="5213225"/>
              <a:ext cx="25" cy="248450"/>
            </a:xfrm>
            <a:custGeom>
              <a:avLst/>
              <a:gdLst/>
              <a:ahLst/>
              <a:cxnLst/>
              <a:rect l="l" t="t" r="r" b="b"/>
              <a:pathLst>
                <a:path w="1" h="9938" fill="none" extrusionOk="0">
                  <a:moveTo>
                    <a:pt x="0" y="0"/>
                  </a:moveTo>
                  <a:lnTo>
                    <a:pt x="0" y="9937"/>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8"/>
          <p:cNvGrpSpPr/>
          <p:nvPr/>
        </p:nvGrpSpPr>
        <p:grpSpPr>
          <a:xfrm>
            <a:off x="578641" y="4002017"/>
            <a:ext cx="378241" cy="209131"/>
            <a:chOff x="531800" y="5071350"/>
            <a:chExt cx="529750" cy="292900"/>
          </a:xfrm>
        </p:grpSpPr>
        <p:sp>
          <p:nvSpPr>
            <p:cNvPr id="1155" name="Google Shape;1155;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8"/>
          <p:cNvGrpSpPr/>
          <p:nvPr/>
        </p:nvGrpSpPr>
        <p:grpSpPr>
          <a:xfrm>
            <a:off x="7243894" y="2260600"/>
            <a:ext cx="433992" cy="422729"/>
            <a:chOff x="5916675" y="927975"/>
            <a:chExt cx="516350" cy="502950"/>
          </a:xfrm>
        </p:grpSpPr>
        <p:sp>
          <p:nvSpPr>
            <p:cNvPr id="1163" name="Google Shape;1163;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48"/>
          <p:cNvGrpSpPr/>
          <p:nvPr/>
        </p:nvGrpSpPr>
        <p:grpSpPr>
          <a:xfrm>
            <a:off x="6359914" y="2966502"/>
            <a:ext cx="1079481" cy="1051467"/>
            <a:chOff x="5916675" y="927975"/>
            <a:chExt cx="516350" cy="502950"/>
          </a:xfrm>
        </p:grpSpPr>
        <p:sp>
          <p:nvSpPr>
            <p:cNvPr id="1166" name="Google Shape;1166;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8"/>
          <p:cNvGrpSpPr/>
          <p:nvPr/>
        </p:nvGrpSpPr>
        <p:grpSpPr>
          <a:xfrm>
            <a:off x="6360057" y="2260600"/>
            <a:ext cx="433992" cy="422729"/>
            <a:chOff x="5916675" y="927975"/>
            <a:chExt cx="516350" cy="502950"/>
          </a:xfrm>
        </p:grpSpPr>
        <p:sp>
          <p:nvSpPr>
            <p:cNvPr id="1169" name="Google Shape;116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48"/>
          <p:cNvSpPr/>
          <p:nvPr/>
        </p:nvSpPr>
        <p:spPr>
          <a:xfrm>
            <a:off x="7436055" y="24969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6552218" y="24969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6837753" y="35545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178"/>
        <p:cNvGrpSpPr/>
        <p:nvPr/>
      </p:nvGrpSpPr>
      <p:grpSpPr>
        <a:xfrm>
          <a:off x="0" y="0"/>
          <a:ext cx="0" cy="0"/>
          <a:chOff x="0" y="0"/>
          <a:chExt cx="0" cy="0"/>
        </a:xfrm>
      </p:grpSpPr>
      <p:grpSp>
        <p:nvGrpSpPr>
          <p:cNvPr id="1179" name="Google Shape;1179;p49"/>
          <p:cNvGrpSpPr/>
          <p:nvPr/>
        </p:nvGrpSpPr>
        <p:grpSpPr>
          <a:xfrm>
            <a:off x="3058888" y="1550127"/>
            <a:ext cx="445718" cy="445753"/>
            <a:chOff x="3706812" y="1035050"/>
            <a:chExt cx="4792662" cy="4787899"/>
          </a:xfrm>
        </p:grpSpPr>
        <p:sp>
          <p:nvSpPr>
            <p:cNvPr id="1180" name="Google Shape;1180;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2" name="Google Shape;1182;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3" name="Google Shape;1183;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6" name="Google Shape;1186;p49"/>
          <p:cNvGrpSpPr/>
          <p:nvPr/>
        </p:nvGrpSpPr>
        <p:grpSpPr>
          <a:xfrm>
            <a:off x="1779393" y="1550157"/>
            <a:ext cx="443331" cy="445437"/>
            <a:chOff x="1400175" y="1220787"/>
            <a:chExt cx="4473575" cy="4476750"/>
          </a:xfrm>
        </p:grpSpPr>
        <p:sp>
          <p:nvSpPr>
            <p:cNvPr id="1187" name="Google Shape;1187;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8" name="Google Shape;1188;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1" name="Google Shape;1191;p49"/>
          <p:cNvGrpSpPr/>
          <p:nvPr/>
        </p:nvGrpSpPr>
        <p:grpSpPr>
          <a:xfrm>
            <a:off x="1138046" y="1550171"/>
            <a:ext cx="446045" cy="445465"/>
            <a:chOff x="1649412" y="927100"/>
            <a:chExt cx="5011737" cy="5016500"/>
          </a:xfrm>
        </p:grpSpPr>
        <p:sp>
          <p:nvSpPr>
            <p:cNvPr id="1192" name="Google Shape;1192;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5" name="Google Shape;1195;p49"/>
          <p:cNvGrpSpPr/>
          <p:nvPr/>
        </p:nvGrpSpPr>
        <p:grpSpPr>
          <a:xfrm>
            <a:off x="2418397" y="1550424"/>
            <a:ext cx="444870" cy="445286"/>
            <a:chOff x="1301750" y="920750"/>
            <a:chExt cx="5095875" cy="5100637"/>
          </a:xfrm>
        </p:grpSpPr>
        <p:sp>
          <p:nvSpPr>
            <p:cNvPr id="1196" name="Google Shape;1196;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1" name="Google Shape;1201;p49"/>
          <p:cNvGrpSpPr/>
          <p:nvPr/>
        </p:nvGrpSpPr>
        <p:grpSpPr>
          <a:xfrm>
            <a:off x="4341570" y="1550333"/>
            <a:ext cx="445621" cy="445591"/>
            <a:chOff x="5732756" y="2682276"/>
            <a:chExt cx="719905" cy="719856"/>
          </a:xfrm>
        </p:grpSpPr>
        <p:sp>
          <p:nvSpPr>
            <p:cNvPr id="1202" name="Google Shape;1202;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4982887" y="1550327"/>
            <a:ext cx="445627" cy="445604"/>
            <a:chOff x="6768809" y="2682265"/>
            <a:chExt cx="719915" cy="719877"/>
          </a:xfrm>
        </p:grpSpPr>
        <p:sp>
          <p:nvSpPr>
            <p:cNvPr id="1206" name="Google Shape;1206;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0" name="Google Shape;1210;p49"/>
          <p:cNvGrpSpPr/>
          <p:nvPr/>
        </p:nvGrpSpPr>
        <p:grpSpPr>
          <a:xfrm>
            <a:off x="5624209" y="1550356"/>
            <a:ext cx="445753" cy="445545"/>
            <a:chOff x="7804870" y="2682313"/>
            <a:chExt cx="720118" cy="719782"/>
          </a:xfrm>
        </p:grpSpPr>
        <p:sp>
          <p:nvSpPr>
            <p:cNvPr id="1211" name="Google Shape;1211;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6" name="Google Shape;1216;p49"/>
          <p:cNvGrpSpPr/>
          <p:nvPr/>
        </p:nvGrpSpPr>
        <p:grpSpPr>
          <a:xfrm>
            <a:off x="6265657" y="1550125"/>
            <a:ext cx="446293" cy="446006"/>
            <a:chOff x="8841135" y="2681940"/>
            <a:chExt cx="720990" cy="720527"/>
          </a:xfrm>
        </p:grpSpPr>
        <p:sp>
          <p:nvSpPr>
            <p:cNvPr id="1217" name="Google Shape;1217;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3" name="Google Shape;1223;p49"/>
          <p:cNvGrpSpPr/>
          <p:nvPr/>
        </p:nvGrpSpPr>
        <p:grpSpPr>
          <a:xfrm>
            <a:off x="3699655" y="1550057"/>
            <a:ext cx="445260" cy="445260"/>
            <a:chOff x="4103687" y="1439862"/>
            <a:chExt cx="3986212" cy="3986211"/>
          </a:xfrm>
        </p:grpSpPr>
        <p:sp>
          <p:nvSpPr>
            <p:cNvPr id="1224" name="Google Shape;1224;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6" name="Google Shape;1226;p49"/>
          <p:cNvGrpSpPr/>
          <p:nvPr/>
        </p:nvGrpSpPr>
        <p:grpSpPr>
          <a:xfrm>
            <a:off x="6907645" y="1550361"/>
            <a:ext cx="445803" cy="445535"/>
            <a:chOff x="9878272" y="2682320"/>
            <a:chExt cx="720199" cy="719767"/>
          </a:xfrm>
        </p:grpSpPr>
        <p:sp>
          <p:nvSpPr>
            <p:cNvPr id="1227" name="Google Shape;1227;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0" name="Google Shape;1230;p49"/>
          <p:cNvGrpSpPr/>
          <p:nvPr/>
        </p:nvGrpSpPr>
        <p:grpSpPr>
          <a:xfrm>
            <a:off x="7549143" y="1550278"/>
            <a:ext cx="445700" cy="445701"/>
            <a:chOff x="10914618" y="2682187"/>
            <a:chExt cx="720033" cy="720033"/>
          </a:xfrm>
        </p:grpSpPr>
        <p:sp>
          <p:nvSpPr>
            <p:cNvPr id="1231" name="Google Shape;1231;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7" name="Google Shape;1237;p49"/>
          <p:cNvGrpSpPr/>
          <p:nvPr/>
        </p:nvGrpSpPr>
        <p:grpSpPr>
          <a:xfrm>
            <a:off x="1772664" y="843057"/>
            <a:ext cx="361521" cy="445816"/>
            <a:chOff x="1582665" y="1011072"/>
            <a:chExt cx="584040" cy="720220"/>
          </a:xfrm>
        </p:grpSpPr>
        <p:sp>
          <p:nvSpPr>
            <p:cNvPr id="1238" name="Google Shape;1238;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3" name="Google Shape;1243;p49"/>
          <p:cNvGrpSpPr/>
          <p:nvPr/>
        </p:nvGrpSpPr>
        <p:grpSpPr>
          <a:xfrm>
            <a:off x="2374048" y="843078"/>
            <a:ext cx="379481" cy="445796"/>
            <a:chOff x="2554206" y="1011105"/>
            <a:chExt cx="613055" cy="720187"/>
          </a:xfrm>
        </p:grpSpPr>
        <p:sp>
          <p:nvSpPr>
            <p:cNvPr id="1244" name="Google Shape;1244;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7" name="Google Shape;1247;p49"/>
          <p:cNvGrpSpPr/>
          <p:nvPr/>
        </p:nvGrpSpPr>
        <p:grpSpPr>
          <a:xfrm>
            <a:off x="6922223" y="797418"/>
            <a:ext cx="460705" cy="491455"/>
            <a:chOff x="9901824" y="937343"/>
            <a:chExt cx="744273" cy="793950"/>
          </a:xfrm>
        </p:grpSpPr>
        <p:grpSp>
          <p:nvGrpSpPr>
            <p:cNvPr id="1248" name="Google Shape;1248;p49"/>
            <p:cNvGrpSpPr/>
            <p:nvPr/>
          </p:nvGrpSpPr>
          <p:grpSpPr>
            <a:xfrm>
              <a:off x="9901824" y="937343"/>
              <a:ext cx="744273" cy="793950"/>
              <a:chOff x="9901824" y="937343"/>
              <a:chExt cx="744273" cy="793950"/>
            </a:xfrm>
          </p:grpSpPr>
          <p:sp>
            <p:nvSpPr>
              <p:cNvPr id="1249" name="Google Shape;1249;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59" name="Google Shape;1259;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5" name="Google Shape;1265;p49"/>
          <p:cNvGrpSpPr/>
          <p:nvPr/>
        </p:nvGrpSpPr>
        <p:grpSpPr>
          <a:xfrm>
            <a:off x="2993392" y="843244"/>
            <a:ext cx="369868" cy="445629"/>
            <a:chOff x="3554761" y="1011374"/>
            <a:chExt cx="597525" cy="719918"/>
          </a:xfrm>
        </p:grpSpPr>
        <p:sp>
          <p:nvSpPr>
            <p:cNvPr id="1266" name="Google Shape;1266;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0" name="Google Shape;1270;p49"/>
          <p:cNvGrpSpPr/>
          <p:nvPr/>
        </p:nvGrpSpPr>
        <p:grpSpPr>
          <a:xfrm>
            <a:off x="3603122" y="843032"/>
            <a:ext cx="370755" cy="445841"/>
            <a:chOff x="4539787" y="1011032"/>
            <a:chExt cx="598958" cy="720261"/>
          </a:xfrm>
        </p:grpSpPr>
        <p:sp>
          <p:nvSpPr>
            <p:cNvPr id="1271" name="Google Shape;1271;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4213740" y="843140"/>
            <a:ext cx="366917" cy="445733"/>
            <a:chOff x="5526246" y="1011207"/>
            <a:chExt cx="592758" cy="720086"/>
          </a:xfrm>
        </p:grpSpPr>
        <p:sp>
          <p:nvSpPr>
            <p:cNvPr id="1277" name="Google Shape;1277;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3" name="Google Shape;1283;p49"/>
          <p:cNvGrpSpPr/>
          <p:nvPr/>
        </p:nvGrpSpPr>
        <p:grpSpPr>
          <a:xfrm>
            <a:off x="1168508" y="843134"/>
            <a:ext cx="364294" cy="445740"/>
            <a:chOff x="606645" y="1011196"/>
            <a:chExt cx="588520" cy="720096"/>
          </a:xfrm>
        </p:grpSpPr>
        <p:sp>
          <p:nvSpPr>
            <p:cNvPr id="1284" name="Google Shape;1284;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49"/>
          <p:cNvGrpSpPr/>
          <p:nvPr/>
        </p:nvGrpSpPr>
        <p:grpSpPr>
          <a:xfrm>
            <a:off x="7622791" y="843111"/>
            <a:ext cx="298405" cy="445762"/>
            <a:chOff x="11033597" y="1011159"/>
            <a:chExt cx="482075" cy="720133"/>
          </a:xfrm>
        </p:grpSpPr>
        <p:sp>
          <p:nvSpPr>
            <p:cNvPr id="1289" name="Google Shape;1289;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6221656" y="797418"/>
            <a:ext cx="460705" cy="491455"/>
            <a:chOff x="8770051" y="937343"/>
            <a:chExt cx="744273" cy="793950"/>
          </a:xfrm>
        </p:grpSpPr>
        <p:sp>
          <p:nvSpPr>
            <p:cNvPr id="1294" name="Google Shape;1294;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5" name="Google Shape;1295;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6" name="Google Shape;1296;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7" name="Google Shape;1297;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8" name="Google Shape;1298;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99" name="Google Shape;1299;p49"/>
            <p:cNvGrpSpPr/>
            <p:nvPr/>
          </p:nvGrpSpPr>
          <p:grpSpPr>
            <a:xfrm>
              <a:off x="8770051" y="937343"/>
              <a:ext cx="744273" cy="793950"/>
              <a:chOff x="6565437" y="1588001"/>
              <a:chExt cx="744273" cy="793950"/>
            </a:xfrm>
          </p:grpSpPr>
          <p:sp>
            <p:nvSpPr>
              <p:cNvPr id="1300" name="Google Shape;130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1" name="Google Shape;130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5" name="Google Shape;130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10" name="Google Shape;1310;p49"/>
          <p:cNvGrpSpPr/>
          <p:nvPr/>
        </p:nvGrpSpPr>
        <p:grpSpPr>
          <a:xfrm>
            <a:off x="4820520" y="797418"/>
            <a:ext cx="460705" cy="491455"/>
            <a:chOff x="6506504" y="937343"/>
            <a:chExt cx="744273" cy="793950"/>
          </a:xfrm>
        </p:grpSpPr>
        <p:sp>
          <p:nvSpPr>
            <p:cNvPr id="1311" name="Google Shape;1311;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2" name="Google Shape;1312;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3" name="Google Shape;1313;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14" name="Google Shape;1314;p49"/>
            <p:cNvGrpSpPr/>
            <p:nvPr/>
          </p:nvGrpSpPr>
          <p:grpSpPr>
            <a:xfrm>
              <a:off x="6506504" y="937343"/>
              <a:ext cx="744273" cy="793950"/>
              <a:chOff x="6565437" y="1588001"/>
              <a:chExt cx="744273" cy="793950"/>
            </a:xfrm>
          </p:grpSpPr>
          <p:sp>
            <p:nvSpPr>
              <p:cNvPr id="1315" name="Google Shape;131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25" name="Google Shape;1325;p49"/>
          <p:cNvGrpSpPr/>
          <p:nvPr/>
        </p:nvGrpSpPr>
        <p:grpSpPr>
          <a:xfrm>
            <a:off x="5521088" y="797418"/>
            <a:ext cx="460705" cy="491455"/>
            <a:chOff x="7638277" y="937343"/>
            <a:chExt cx="744273" cy="793950"/>
          </a:xfrm>
        </p:grpSpPr>
        <p:sp>
          <p:nvSpPr>
            <p:cNvPr id="1326" name="Google Shape;1326;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7" name="Google Shape;1327;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8" name="Google Shape;1328;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9" name="Google Shape;1329;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30" name="Google Shape;1330;p49"/>
            <p:cNvGrpSpPr/>
            <p:nvPr/>
          </p:nvGrpSpPr>
          <p:grpSpPr>
            <a:xfrm>
              <a:off x="7638277" y="937343"/>
              <a:ext cx="744273" cy="793950"/>
              <a:chOff x="6565437" y="1588001"/>
              <a:chExt cx="744273" cy="793950"/>
            </a:xfrm>
          </p:grpSpPr>
          <p:sp>
            <p:nvSpPr>
              <p:cNvPr id="1331" name="Google Shape;1331;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41" name="Google Shape;1341;p49"/>
          <p:cNvGrpSpPr/>
          <p:nvPr/>
        </p:nvGrpSpPr>
        <p:grpSpPr>
          <a:xfrm>
            <a:off x="3061198" y="2986973"/>
            <a:ext cx="445779" cy="400764"/>
            <a:chOff x="3778727" y="4460423"/>
            <a:chExt cx="720160" cy="647438"/>
          </a:xfrm>
        </p:grpSpPr>
        <p:sp>
          <p:nvSpPr>
            <p:cNvPr id="1342" name="Google Shape;1342;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9" name="Google Shape;1349;p49"/>
          <p:cNvGrpSpPr/>
          <p:nvPr/>
        </p:nvGrpSpPr>
        <p:grpSpPr>
          <a:xfrm>
            <a:off x="1138083" y="2972048"/>
            <a:ext cx="445680" cy="430613"/>
            <a:chOff x="557494" y="4436312"/>
            <a:chExt cx="720000" cy="695660"/>
          </a:xfrm>
        </p:grpSpPr>
        <p:sp>
          <p:nvSpPr>
            <p:cNvPr id="1350" name="Google Shape;1350;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4" name="Google Shape;1354;p49"/>
          <p:cNvGrpSpPr/>
          <p:nvPr/>
        </p:nvGrpSpPr>
        <p:grpSpPr>
          <a:xfrm>
            <a:off x="4343305" y="2964459"/>
            <a:ext cx="445833" cy="445792"/>
            <a:chOff x="5926265" y="4424051"/>
            <a:chExt cx="720246" cy="720181"/>
          </a:xfrm>
        </p:grpSpPr>
        <p:sp>
          <p:nvSpPr>
            <p:cNvPr id="1355" name="Google Shape;1355;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1779066" y="2984013"/>
            <a:ext cx="445680" cy="406684"/>
            <a:chOff x="1631150" y="4455641"/>
            <a:chExt cx="720000" cy="657002"/>
          </a:xfrm>
        </p:grpSpPr>
        <p:sp>
          <p:nvSpPr>
            <p:cNvPr id="1360" name="Google Shape;1360;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5" name="Google Shape;1365;p49"/>
          <p:cNvGrpSpPr/>
          <p:nvPr/>
        </p:nvGrpSpPr>
        <p:grpSpPr>
          <a:xfrm>
            <a:off x="2420095" y="2983429"/>
            <a:ext cx="445680" cy="407853"/>
            <a:chOff x="2704878" y="4454697"/>
            <a:chExt cx="720000" cy="658889"/>
          </a:xfrm>
        </p:grpSpPr>
        <p:sp>
          <p:nvSpPr>
            <p:cNvPr id="1366" name="Google Shape;1366;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8" name="Google Shape;1368;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2" name="Google Shape;1372;p49"/>
          <p:cNvGrpSpPr/>
          <p:nvPr/>
        </p:nvGrpSpPr>
        <p:grpSpPr>
          <a:xfrm>
            <a:off x="3702366" y="2985387"/>
            <a:ext cx="445549" cy="403935"/>
            <a:chOff x="4852681" y="4457861"/>
            <a:chExt cx="719788" cy="652561"/>
          </a:xfrm>
        </p:grpSpPr>
        <p:sp>
          <p:nvSpPr>
            <p:cNvPr id="1373" name="Google Shape;1373;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4" name="Google Shape;1374;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5" name="Google Shape;1375;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6" name="Google Shape;1376;p49"/>
          <p:cNvGrpSpPr/>
          <p:nvPr/>
        </p:nvGrpSpPr>
        <p:grpSpPr>
          <a:xfrm>
            <a:off x="4984527" y="2975824"/>
            <a:ext cx="445818" cy="423063"/>
            <a:chOff x="7000306" y="4442411"/>
            <a:chExt cx="720224" cy="683463"/>
          </a:xfrm>
        </p:grpSpPr>
        <p:sp>
          <p:nvSpPr>
            <p:cNvPr id="1377" name="Google Shape;1377;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8" name="Google Shape;1378;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9" name="Google Shape;1379;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0" name="Google Shape;1380;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1" name="Google Shape;1381;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82" name="Google Shape;1382;p49"/>
          <p:cNvGrpSpPr/>
          <p:nvPr/>
        </p:nvGrpSpPr>
        <p:grpSpPr>
          <a:xfrm>
            <a:off x="5625735" y="2973621"/>
            <a:ext cx="445779" cy="427468"/>
            <a:chOff x="8074325" y="4438852"/>
            <a:chExt cx="720160" cy="690579"/>
          </a:xfrm>
        </p:grpSpPr>
        <p:sp>
          <p:nvSpPr>
            <p:cNvPr id="1383" name="Google Shape;1383;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4" name="Google Shape;1384;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5" name="Google Shape;1385;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6" name="Google Shape;1386;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7" name="Google Shape;1387;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8" name="Google Shape;1388;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89" name="Google Shape;1389;p49"/>
          <p:cNvGrpSpPr/>
          <p:nvPr/>
        </p:nvGrpSpPr>
        <p:grpSpPr>
          <a:xfrm>
            <a:off x="6908080" y="2987570"/>
            <a:ext cx="445629" cy="399565"/>
            <a:chOff x="9878975" y="4425243"/>
            <a:chExt cx="719918" cy="645502"/>
          </a:xfrm>
        </p:grpSpPr>
        <p:sp>
          <p:nvSpPr>
            <p:cNvPr id="1390" name="Google Shape;1390;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3" name="Google Shape;1393;p49"/>
          <p:cNvGrpSpPr/>
          <p:nvPr/>
        </p:nvGrpSpPr>
        <p:grpSpPr>
          <a:xfrm>
            <a:off x="7549097" y="2976371"/>
            <a:ext cx="445785" cy="421964"/>
            <a:chOff x="10914544" y="4407150"/>
            <a:chExt cx="720170" cy="681687"/>
          </a:xfrm>
        </p:grpSpPr>
        <p:sp>
          <p:nvSpPr>
            <p:cNvPr id="1394" name="Google Shape;1394;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8" name="Google Shape;1398;p49"/>
          <p:cNvGrpSpPr/>
          <p:nvPr/>
        </p:nvGrpSpPr>
        <p:grpSpPr>
          <a:xfrm>
            <a:off x="6266887" y="2984485"/>
            <a:ext cx="445805" cy="405735"/>
            <a:chOff x="8843122" y="4420259"/>
            <a:chExt cx="720202" cy="655469"/>
          </a:xfrm>
        </p:grpSpPr>
        <p:sp>
          <p:nvSpPr>
            <p:cNvPr id="1399" name="Google Shape;1399;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5" name="Google Shape;1405;p49"/>
          <p:cNvGrpSpPr/>
          <p:nvPr/>
        </p:nvGrpSpPr>
        <p:grpSpPr>
          <a:xfrm>
            <a:off x="3069757" y="2283047"/>
            <a:ext cx="445812" cy="394518"/>
            <a:chOff x="1510757" y="3225422"/>
            <a:chExt cx="720214" cy="637347"/>
          </a:xfrm>
        </p:grpSpPr>
        <p:sp>
          <p:nvSpPr>
            <p:cNvPr id="1406" name="Google Shape;1406;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3" name="Google Shape;1413;p49"/>
          <p:cNvGrpSpPr/>
          <p:nvPr/>
        </p:nvGrpSpPr>
        <p:grpSpPr>
          <a:xfrm>
            <a:off x="3761148" y="2300567"/>
            <a:ext cx="445767" cy="359478"/>
            <a:chOff x="2595501" y="3253725"/>
            <a:chExt cx="720141" cy="580739"/>
          </a:xfrm>
        </p:grpSpPr>
        <p:sp>
          <p:nvSpPr>
            <p:cNvPr id="1414" name="Google Shape;1414;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49"/>
          <p:cNvGrpSpPr/>
          <p:nvPr/>
        </p:nvGrpSpPr>
        <p:grpSpPr>
          <a:xfrm>
            <a:off x="5143819" y="2257535"/>
            <a:ext cx="443879" cy="445541"/>
            <a:chOff x="4764809" y="3184208"/>
            <a:chExt cx="717090" cy="719775"/>
          </a:xfrm>
        </p:grpSpPr>
        <p:sp>
          <p:nvSpPr>
            <p:cNvPr id="1419" name="Google Shape;1419;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2" name="Google Shape;1422;p49"/>
          <p:cNvGrpSpPr/>
          <p:nvPr/>
        </p:nvGrpSpPr>
        <p:grpSpPr>
          <a:xfrm>
            <a:off x="4452495" y="2286500"/>
            <a:ext cx="445746" cy="387612"/>
            <a:chOff x="3680173" y="3231000"/>
            <a:chExt cx="720106" cy="626190"/>
          </a:xfrm>
        </p:grpSpPr>
        <p:sp>
          <p:nvSpPr>
            <p:cNvPr id="1423" name="Google Shape;1423;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6" name="Google Shape;1426;p49"/>
          <p:cNvGrpSpPr/>
          <p:nvPr/>
        </p:nvGrpSpPr>
        <p:grpSpPr>
          <a:xfrm>
            <a:off x="6524582" y="2257496"/>
            <a:ext cx="443283" cy="445620"/>
            <a:chOff x="6931035" y="3184144"/>
            <a:chExt cx="716128" cy="719903"/>
          </a:xfrm>
        </p:grpSpPr>
        <p:sp>
          <p:nvSpPr>
            <p:cNvPr id="1427" name="Google Shape;1427;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1" name="Google Shape;1431;p49"/>
          <p:cNvGrpSpPr/>
          <p:nvPr/>
        </p:nvGrpSpPr>
        <p:grpSpPr>
          <a:xfrm>
            <a:off x="5833276" y="2257448"/>
            <a:ext cx="445727" cy="445714"/>
            <a:chOff x="5846429" y="3184067"/>
            <a:chExt cx="720076" cy="720055"/>
          </a:xfrm>
        </p:grpSpPr>
        <p:sp>
          <p:nvSpPr>
            <p:cNvPr id="1432" name="Google Shape;1432;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6" name="Google Shape;1436;p49"/>
          <p:cNvGrpSpPr/>
          <p:nvPr/>
        </p:nvGrpSpPr>
        <p:grpSpPr>
          <a:xfrm>
            <a:off x="2520481" y="2257393"/>
            <a:ext cx="303698" cy="445825"/>
            <a:chOff x="655600" y="3183978"/>
            <a:chExt cx="490627" cy="720234"/>
          </a:xfrm>
        </p:grpSpPr>
        <p:sp>
          <p:nvSpPr>
            <p:cNvPr id="1437" name="Google Shape;1437;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2" name="Google Shape;1442;p49"/>
          <p:cNvGrpSpPr/>
          <p:nvPr/>
        </p:nvGrpSpPr>
        <p:grpSpPr>
          <a:xfrm>
            <a:off x="7213443" y="2257509"/>
            <a:ext cx="189785" cy="445592"/>
            <a:chOff x="8011692" y="3184166"/>
            <a:chExt cx="306600" cy="719859"/>
          </a:xfrm>
        </p:grpSpPr>
        <p:sp>
          <p:nvSpPr>
            <p:cNvPr id="1443" name="Google Shape;1443;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4" name="Google Shape;1444;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5" name="Google Shape;1445;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6" name="Google Shape;1446;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7" name="Google Shape;1447;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8" name="Google Shape;1448;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9" name="Google Shape;1449;p49"/>
          <p:cNvGrpSpPr/>
          <p:nvPr/>
        </p:nvGrpSpPr>
        <p:grpSpPr>
          <a:xfrm>
            <a:off x="7648230" y="2257259"/>
            <a:ext cx="246199" cy="445516"/>
            <a:chOff x="4556125" y="630237"/>
            <a:chExt cx="3081338" cy="5568950"/>
          </a:xfrm>
        </p:grpSpPr>
        <p:sp>
          <p:nvSpPr>
            <p:cNvPr id="1450" name="Google Shape;1450;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1" name="Google Shape;1451;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2" name="Google Shape;1452;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3" name="Google Shape;1453;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4" name="Google Shape;1454;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5" name="Google Shape;1455;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6" name="Google Shape;1456;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57" name="Google Shape;1457;p49"/>
          <p:cNvGrpSpPr/>
          <p:nvPr/>
        </p:nvGrpSpPr>
        <p:grpSpPr>
          <a:xfrm>
            <a:off x="1829253" y="2257459"/>
            <a:ext cx="445768" cy="445697"/>
            <a:chOff x="1674084" y="3214987"/>
            <a:chExt cx="720142" cy="720027"/>
          </a:xfrm>
        </p:grpSpPr>
        <p:sp>
          <p:nvSpPr>
            <p:cNvPr id="1458" name="Google Shape;1458;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0" name="Google Shape;1470;p49"/>
          <p:cNvGrpSpPr/>
          <p:nvPr/>
        </p:nvGrpSpPr>
        <p:grpSpPr>
          <a:xfrm>
            <a:off x="1138094" y="2257421"/>
            <a:ext cx="445578" cy="445773"/>
            <a:chOff x="557511" y="3214925"/>
            <a:chExt cx="719836" cy="720150"/>
          </a:xfrm>
        </p:grpSpPr>
        <p:sp>
          <p:nvSpPr>
            <p:cNvPr id="1471" name="Google Shape;1471;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5" name="Google Shape;1475;p49"/>
          <p:cNvGrpSpPr/>
          <p:nvPr/>
        </p:nvGrpSpPr>
        <p:grpSpPr>
          <a:xfrm>
            <a:off x="1081977" y="3693756"/>
            <a:ext cx="445905" cy="400522"/>
            <a:chOff x="1147762" y="1131887"/>
            <a:chExt cx="5137150" cy="4619626"/>
          </a:xfrm>
        </p:grpSpPr>
        <p:sp>
          <p:nvSpPr>
            <p:cNvPr id="1476" name="Google Shape;1476;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1879306" y="3687410"/>
            <a:ext cx="445901" cy="413282"/>
            <a:chOff x="1570037" y="1341437"/>
            <a:chExt cx="4943475" cy="4576762"/>
          </a:xfrm>
        </p:grpSpPr>
        <p:sp>
          <p:nvSpPr>
            <p:cNvPr id="1480" name="Google Shape;1480;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1" name="Google Shape;1481;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2" name="Google Shape;1482;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3" name="Google Shape;1483;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4" name="Google Shape;1484;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5" name="Google Shape;1485;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86" name="Google Shape;1486;p49"/>
          <p:cNvGrpSpPr/>
          <p:nvPr/>
        </p:nvGrpSpPr>
        <p:grpSpPr>
          <a:xfrm>
            <a:off x="4364629" y="3671511"/>
            <a:ext cx="441332" cy="445721"/>
            <a:chOff x="5770007" y="5489899"/>
            <a:chExt cx="712976" cy="720067"/>
          </a:xfrm>
        </p:grpSpPr>
        <p:sp>
          <p:nvSpPr>
            <p:cNvPr id="1487" name="Google Shape;1487;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5" name="Google Shape;1495;p49"/>
          <p:cNvGrpSpPr/>
          <p:nvPr/>
        </p:nvGrpSpPr>
        <p:grpSpPr>
          <a:xfrm>
            <a:off x="5157420" y="3693981"/>
            <a:ext cx="445651" cy="400824"/>
            <a:chOff x="7050768" y="5526199"/>
            <a:chExt cx="719953" cy="647534"/>
          </a:xfrm>
        </p:grpSpPr>
        <p:sp>
          <p:nvSpPr>
            <p:cNvPr id="1496" name="Google Shape;1496;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8" name="Google Shape;1508;p49"/>
          <p:cNvGrpSpPr/>
          <p:nvPr/>
        </p:nvGrpSpPr>
        <p:grpSpPr>
          <a:xfrm>
            <a:off x="6751936" y="3694051"/>
            <a:ext cx="445681" cy="400651"/>
            <a:chOff x="9626723" y="5526313"/>
            <a:chExt cx="720002" cy="647256"/>
          </a:xfrm>
        </p:grpSpPr>
        <p:sp>
          <p:nvSpPr>
            <p:cNvPr id="1509" name="Google Shape;1509;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3" name="Google Shape;1513;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4" name="Google Shape;1514;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6" name="Google Shape;1516;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7" name="Google Shape;1517;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8" name="Google Shape;1518;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1" name="Google Shape;1521;p49"/>
          <p:cNvGrpSpPr/>
          <p:nvPr/>
        </p:nvGrpSpPr>
        <p:grpSpPr>
          <a:xfrm>
            <a:off x="7549176" y="3671488"/>
            <a:ext cx="445582" cy="445743"/>
            <a:chOff x="10914672" y="5489861"/>
            <a:chExt cx="719842" cy="720102"/>
          </a:xfrm>
        </p:grpSpPr>
        <p:sp>
          <p:nvSpPr>
            <p:cNvPr id="1522" name="Google Shape;1522;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a:off x="5954636" y="3681752"/>
            <a:ext cx="445821" cy="425246"/>
            <a:chOff x="8338678" y="5506443"/>
            <a:chExt cx="720227" cy="686988"/>
          </a:xfrm>
        </p:grpSpPr>
        <p:sp>
          <p:nvSpPr>
            <p:cNvPr id="1535" name="Google Shape;1535;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1" name="Google Shape;1541;p49"/>
          <p:cNvGrpSpPr/>
          <p:nvPr/>
        </p:nvGrpSpPr>
        <p:grpSpPr>
          <a:xfrm>
            <a:off x="2676293" y="3736342"/>
            <a:ext cx="1336824" cy="316035"/>
            <a:chOff x="3042485" y="5594633"/>
            <a:chExt cx="2159652" cy="510557"/>
          </a:xfrm>
        </p:grpSpPr>
        <p:sp>
          <p:nvSpPr>
            <p:cNvPr id="1542" name="Google Shape;1542;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3" name="Google Shape;1553;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4" name="Google Shape;1554;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7" name="Google Shape;1557;p49"/>
          <p:cNvGrpSpPr/>
          <p:nvPr/>
        </p:nvGrpSpPr>
        <p:grpSpPr>
          <a:xfrm>
            <a:off x="1879183" y="4379878"/>
            <a:ext cx="445738" cy="442950"/>
            <a:chOff x="1442627" y="5710929"/>
            <a:chExt cx="594318" cy="590600"/>
          </a:xfrm>
        </p:grpSpPr>
        <p:sp>
          <p:nvSpPr>
            <p:cNvPr id="1558" name="Google Shape;1558;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2" name="Google Shape;1562;p49"/>
          <p:cNvGrpSpPr/>
          <p:nvPr/>
        </p:nvGrpSpPr>
        <p:grpSpPr>
          <a:xfrm>
            <a:off x="6788033" y="4378458"/>
            <a:ext cx="373053" cy="445791"/>
            <a:chOff x="8095060" y="5664590"/>
            <a:chExt cx="497404" cy="594389"/>
          </a:xfrm>
        </p:grpSpPr>
        <p:grpSp>
          <p:nvGrpSpPr>
            <p:cNvPr id="1563" name="Google Shape;1563;p49"/>
            <p:cNvGrpSpPr/>
            <p:nvPr/>
          </p:nvGrpSpPr>
          <p:grpSpPr>
            <a:xfrm>
              <a:off x="8095060" y="5969027"/>
              <a:ext cx="497404" cy="289951"/>
              <a:chOff x="8095060" y="5969027"/>
              <a:chExt cx="497404" cy="289951"/>
            </a:xfrm>
          </p:grpSpPr>
          <p:sp>
            <p:nvSpPr>
              <p:cNvPr id="1564" name="Google Shape;1564;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6" name="Google Shape;1566;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7" name="Google Shape;1567;p49"/>
            <p:cNvGrpSpPr/>
            <p:nvPr/>
          </p:nvGrpSpPr>
          <p:grpSpPr>
            <a:xfrm>
              <a:off x="8095060" y="5867832"/>
              <a:ext cx="497404" cy="289312"/>
              <a:chOff x="8095060" y="5867832"/>
              <a:chExt cx="497404" cy="289312"/>
            </a:xfrm>
          </p:grpSpPr>
          <p:sp>
            <p:nvSpPr>
              <p:cNvPr id="1568" name="Google Shape;1568;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9"/>
            <p:cNvGrpSpPr/>
            <p:nvPr/>
          </p:nvGrpSpPr>
          <p:grpSpPr>
            <a:xfrm>
              <a:off x="8095060" y="5765998"/>
              <a:ext cx="497404" cy="289312"/>
              <a:chOff x="8095060" y="5765998"/>
              <a:chExt cx="497404" cy="289312"/>
            </a:xfrm>
          </p:grpSpPr>
          <p:sp>
            <p:nvSpPr>
              <p:cNvPr id="1572" name="Google Shape;1572;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5" name="Google Shape;1575;p49"/>
            <p:cNvGrpSpPr/>
            <p:nvPr/>
          </p:nvGrpSpPr>
          <p:grpSpPr>
            <a:xfrm>
              <a:off x="8095060" y="5664590"/>
              <a:ext cx="497404" cy="290164"/>
              <a:chOff x="8095060" y="5664590"/>
              <a:chExt cx="497404" cy="290164"/>
            </a:xfrm>
          </p:grpSpPr>
          <p:sp>
            <p:nvSpPr>
              <p:cNvPr id="1576" name="Google Shape;1576;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7" name="Google Shape;1577;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79" name="Google Shape;1579;p49"/>
          <p:cNvGrpSpPr/>
          <p:nvPr/>
        </p:nvGrpSpPr>
        <p:grpSpPr>
          <a:xfrm>
            <a:off x="2870825" y="4378486"/>
            <a:ext cx="557162" cy="445734"/>
            <a:chOff x="4607809" y="5664627"/>
            <a:chExt cx="742883" cy="594312"/>
          </a:xfrm>
        </p:grpSpPr>
        <p:sp>
          <p:nvSpPr>
            <p:cNvPr id="1580" name="Google Shape;1580;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1" name="Google Shape;1581;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8" name="Google Shape;1588;p49"/>
          <p:cNvGrpSpPr/>
          <p:nvPr/>
        </p:nvGrpSpPr>
        <p:grpSpPr>
          <a:xfrm>
            <a:off x="3973890" y="4378543"/>
            <a:ext cx="1079865" cy="445620"/>
            <a:chOff x="2571250" y="5664711"/>
            <a:chExt cx="1439820" cy="594160"/>
          </a:xfrm>
        </p:grpSpPr>
        <p:sp>
          <p:nvSpPr>
            <p:cNvPr id="1589" name="Google Shape;1589;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0" name="Google Shape;1590;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91" name="Google Shape;1591;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2" name="Google Shape;1592;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93" name="Google Shape;1593;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4" name="Google Shape;1594;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95" name="Google Shape;1595;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6" name="Google Shape;1596;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97" name="Google Shape;1597;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8" name="Google Shape;1598;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99" name="Google Shape;1599;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0" name="Google Shape;1600;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1" name="Google Shape;1601;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2" name="Google Shape;1602;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3" name="Google Shape;1603;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4" name="Google Shape;1604;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5" name="Google Shape;1605;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6" name="Google Shape;1606;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7" name="Google Shape;1607;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8" name="Google Shape;1608;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9" name="Google Shape;1609;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0" name="Google Shape;1610;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1" name="Google Shape;1611;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2" name="Google Shape;1612;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13" name="Google Shape;1613;p49"/>
          <p:cNvGrpSpPr/>
          <p:nvPr/>
        </p:nvGrpSpPr>
        <p:grpSpPr>
          <a:xfrm>
            <a:off x="5599659" y="4378335"/>
            <a:ext cx="642470" cy="446036"/>
            <a:chOff x="6332670" y="5663946"/>
            <a:chExt cx="856627" cy="594715"/>
          </a:xfrm>
        </p:grpSpPr>
        <p:grpSp>
          <p:nvGrpSpPr>
            <p:cNvPr id="1614" name="Google Shape;1614;p49"/>
            <p:cNvGrpSpPr/>
            <p:nvPr/>
          </p:nvGrpSpPr>
          <p:grpSpPr>
            <a:xfrm>
              <a:off x="6392364" y="5663946"/>
              <a:ext cx="796933" cy="185801"/>
              <a:chOff x="3321050" y="1066800"/>
              <a:chExt cx="6505573" cy="1508125"/>
            </a:xfrm>
          </p:grpSpPr>
          <p:sp>
            <p:nvSpPr>
              <p:cNvPr id="1615" name="Google Shape;161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6" name="Google Shape;161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7" name="Google Shape;1617;p49"/>
            <p:cNvGrpSpPr/>
            <p:nvPr/>
          </p:nvGrpSpPr>
          <p:grpSpPr>
            <a:xfrm flipH="1">
              <a:off x="6332670" y="5868403"/>
              <a:ext cx="796933" cy="185801"/>
              <a:chOff x="3321050" y="1066800"/>
              <a:chExt cx="6505573" cy="1508125"/>
            </a:xfrm>
          </p:grpSpPr>
          <p:sp>
            <p:nvSpPr>
              <p:cNvPr id="1618" name="Google Shape;161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0" name="Google Shape;1620;p49"/>
            <p:cNvGrpSpPr/>
            <p:nvPr/>
          </p:nvGrpSpPr>
          <p:grpSpPr>
            <a:xfrm>
              <a:off x="6392364" y="6072860"/>
              <a:ext cx="796933" cy="185801"/>
              <a:chOff x="3321050" y="1066800"/>
              <a:chExt cx="6505573" cy="1508125"/>
            </a:xfrm>
          </p:grpSpPr>
          <p:sp>
            <p:nvSpPr>
              <p:cNvPr id="1621" name="Google Shape;1621;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2" name="Google Shape;1622;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23" name="Google Shape;1623;p4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624" name="Google Shape;1624;p4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1628"/>
        <p:cNvGrpSpPr/>
        <p:nvPr/>
      </p:nvGrpSpPr>
      <p:grpSpPr>
        <a:xfrm>
          <a:off x="0" y="0"/>
          <a:ext cx="0" cy="0"/>
          <a:chOff x="0" y="0"/>
          <a:chExt cx="0" cy="0"/>
        </a:xfrm>
      </p:grpSpPr>
      <p:sp>
        <p:nvSpPr>
          <p:cNvPr id="1629" name="Google Shape;1629;p50"/>
          <p:cNvSpPr txBox="1"/>
          <p:nvPr/>
        </p:nvSpPr>
        <p:spPr>
          <a:xfrm>
            <a:off x="731900" y="7618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Roboto Slab"/>
                <a:ea typeface="Roboto Slab"/>
                <a:cs typeface="Roboto Slab"/>
                <a:sym typeface="Roboto Slab"/>
              </a:rPr>
              <a:t>You can also use any emoji as an icon!</a:t>
            </a:r>
            <a:endParaRPr b="1">
              <a:solidFill>
                <a:srgbClr val="FFFFFF"/>
              </a:solidFill>
              <a:latin typeface="Roboto Slab"/>
              <a:ea typeface="Roboto Slab"/>
              <a:cs typeface="Roboto Slab"/>
              <a:sym typeface="Roboto Slab"/>
            </a:endParaRPr>
          </a:p>
          <a:p>
            <a:pPr marL="0" lvl="0" indent="0" algn="l" rtl="0">
              <a:spcBef>
                <a:spcPts val="0"/>
              </a:spcBef>
              <a:spcAft>
                <a:spcPts val="0"/>
              </a:spcAft>
              <a:buNone/>
            </a:pPr>
            <a:r>
              <a:rPr lang="en">
                <a:solidFill>
                  <a:srgbClr val="FFFFFF"/>
                </a:solidFill>
                <a:latin typeface="Roboto Slab"/>
                <a:ea typeface="Roboto Slab"/>
                <a:cs typeface="Roboto Slab"/>
                <a:sym typeface="Roboto Slab"/>
              </a:rPr>
              <a:t>And of course it resizes without losing quality.</a:t>
            </a:r>
            <a:endParaRPr>
              <a:solidFill>
                <a:srgbClr val="FFFFFF"/>
              </a:solidFill>
              <a:latin typeface="Roboto Slab"/>
              <a:ea typeface="Roboto Slab"/>
              <a:cs typeface="Roboto Slab"/>
              <a:sym typeface="Roboto Slab"/>
            </a:endParaRPr>
          </a:p>
          <a:p>
            <a:pPr marL="0" lvl="0" indent="0" algn="l" rtl="0">
              <a:spcBef>
                <a:spcPts val="0"/>
              </a:spcBef>
              <a:spcAft>
                <a:spcPts val="0"/>
              </a:spcAft>
              <a:buNone/>
            </a:pPr>
            <a:r>
              <a:rPr lang="en">
                <a:solidFill>
                  <a:srgbClr val="FFFFFF"/>
                </a:solidFill>
                <a:latin typeface="Roboto Slab"/>
                <a:ea typeface="Roboto Slab"/>
                <a:cs typeface="Roboto Slab"/>
                <a:sym typeface="Roboto Slab"/>
              </a:rPr>
              <a:t>How? Follow Google instructions https://twitter.com/googledocs/status/730087240156643328</a:t>
            </a:r>
            <a:endParaRPr>
              <a:solidFill>
                <a:srgbClr val="FFFFFF"/>
              </a:solidFill>
              <a:latin typeface="Roboto Slab"/>
              <a:ea typeface="Roboto Slab"/>
              <a:cs typeface="Roboto Slab"/>
              <a:sym typeface="Roboto Slab"/>
            </a:endParaRPr>
          </a:p>
        </p:txBody>
      </p:sp>
      <p:sp>
        <p:nvSpPr>
          <p:cNvPr id="1630" name="Google Shape;1630;p50"/>
          <p:cNvSpPr txBox="1"/>
          <p:nvPr/>
        </p:nvSpPr>
        <p:spPr>
          <a:xfrm>
            <a:off x="731900" y="22218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Roboto Slab"/>
                <a:ea typeface="Roboto Slab"/>
                <a:cs typeface="Roboto Slab"/>
                <a:sym typeface="Roboto Slab"/>
              </a:rPr>
              <a:t>✋👆👉👍👤👦👧👨👩👪💃🏃💑❤😂😉😋😒😭👶😸🐟🍒🍔💣📌📖🔨🎃🎈🎨🏈🏰🌏🔌🔑</a:t>
            </a:r>
            <a:r>
              <a:rPr lang="en" sz="2400">
                <a:solidFill>
                  <a:srgbClr val="FFFFFF"/>
                </a:solidFill>
                <a:highlight>
                  <a:schemeClr val="accent2"/>
                </a:highlight>
                <a:latin typeface="Roboto Slab"/>
                <a:ea typeface="Roboto Slab"/>
                <a:cs typeface="Roboto Slab"/>
                <a:sym typeface="Roboto Slab"/>
              </a:rPr>
              <a:t> and many more...</a:t>
            </a:r>
            <a:endParaRPr sz="2400">
              <a:solidFill>
                <a:srgbClr val="FFFFFF"/>
              </a:solidFill>
              <a:highlight>
                <a:schemeClr val="accent2"/>
              </a:highlight>
              <a:latin typeface="Roboto Slab"/>
              <a:ea typeface="Roboto Slab"/>
              <a:cs typeface="Roboto Slab"/>
              <a:sym typeface="Roboto Slab"/>
            </a:endParaRPr>
          </a:p>
        </p:txBody>
      </p:sp>
      <p:sp>
        <p:nvSpPr>
          <p:cNvPr id="1631" name="Google Shape;1631;p5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34</a:t>
            </a:fld>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635"/>
        <p:cNvGrpSpPr/>
        <p:nvPr/>
      </p:nvGrpSpPr>
      <p:grpSpPr>
        <a:xfrm>
          <a:off x="0" y="0"/>
          <a:ext cx="0" cy="0"/>
          <a:chOff x="0" y="0"/>
          <a:chExt cx="0" cy="0"/>
        </a:xfrm>
      </p:grpSpPr>
      <p:pic>
        <p:nvPicPr>
          <p:cNvPr id="1636" name="Google Shape;1636;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37" name="Google Shape;1637;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38" name="Google Shape;1638;p51"/>
          <p:cNvGrpSpPr/>
          <p:nvPr/>
        </p:nvGrpSpPr>
        <p:grpSpPr>
          <a:xfrm>
            <a:off x="690575" y="3290132"/>
            <a:ext cx="7762851" cy="892418"/>
            <a:chOff x="801125" y="3213932"/>
            <a:chExt cx="7762851" cy="892418"/>
          </a:xfrm>
        </p:grpSpPr>
        <p:grpSp>
          <p:nvGrpSpPr>
            <p:cNvPr id="1639" name="Google Shape;1639;p51"/>
            <p:cNvGrpSpPr/>
            <p:nvPr/>
          </p:nvGrpSpPr>
          <p:grpSpPr>
            <a:xfrm>
              <a:off x="4845759" y="3213932"/>
              <a:ext cx="1695900" cy="892418"/>
              <a:chOff x="4845759" y="3213932"/>
              <a:chExt cx="1695900" cy="892418"/>
            </a:xfrm>
          </p:grpSpPr>
          <p:sp>
            <p:nvSpPr>
              <p:cNvPr id="1640" name="Google Shape;1640;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41" name="Google Shape;1641;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42" name="Google Shape;1642;p51"/>
            <p:cNvGrpSpPr/>
            <p:nvPr/>
          </p:nvGrpSpPr>
          <p:grpSpPr>
            <a:xfrm>
              <a:off x="2823442" y="3214222"/>
              <a:ext cx="1695900" cy="892128"/>
              <a:chOff x="2823442" y="3214222"/>
              <a:chExt cx="1695900" cy="892128"/>
            </a:xfrm>
          </p:grpSpPr>
          <p:sp>
            <p:nvSpPr>
              <p:cNvPr id="1643" name="Google Shape;1643;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44" name="Google Shape;1644;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45" name="Google Shape;1645;p51"/>
            <p:cNvGrpSpPr/>
            <p:nvPr/>
          </p:nvGrpSpPr>
          <p:grpSpPr>
            <a:xfrm>
              <a:off x="6868076" y="3213932"/>
              <a:ext cx="1695900" cy="892418"/>
              <a:chOff x="6868076" y="3213932"/>
              <a:chExt cx="1695900" cy="892418"/>
            </a:xfrm>
          </p:grpSpPr>
          <p:sp>
            <p:nvSpPr>
              <p:cNvPr id="1646" name="Google Shape;1646;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47" name="Google Shape;1647;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48" name="Google Shape;1648;p51"/>
            <p:cNvGrpSpPr/>
            <p:nvPr/>
          </p:nvGrpSpPr>
          <p:grpSpPr>
            <a:xfrm>
              <a:off x="801125" y="3214206"/>
              <a:ext cx="1695900" cy="892144"/>
              <a:chOff x="801125" y="3214206"/>
              <a:chExt cx="1695900" cy="892144"/>
            </a:xfrm>
          </p:grpSpPr>
          <p:sp>
            <p:nvSpPr>
              <p:cNvPr id="1649" name="Google Shape;1649;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650" name="Google Shape;1650;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ABSTRACT</a:t>
            </a:r>
            <a:endParaRPr dirty="0"/>
          </a:p>
        </p:txBody>
      </p:sp>
      <p:sp>
        <p:nvSpPr>
          <p:cNvPr id="157" name="Google Shape;157;p18"/>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p>
            <a:pPr marL="50800" lvl="0" indent="0" algn="just">
              <a:buNone/>
            </a:pPr>
            <a:r>
              <a:rPr lang="en-US" sz="1600" dirty="0"/>
              <a:t>Forecasting real-time data using Machine learning has proved its significance in expecting better outcomes to improve future decision-making. ML models have been used in many application areas that require recognition and emphasization of harmful aspects. In this study we have tried to use Machine Learning models to forecast upcoming COVID-19 cases in India, considering the problem to be a burning topic at the current time. In </a:t>
            </a:r>
            <a:r>
              <a:rPr lang="en-US" sz="1600" dirty="0" smtClean="0"/>
              <a:t>general, Random </a:t>
            </a:r>
            <a:r>
              <a:rPr lang="en-US" sz="1600" dirty="0"/>
              <a:t>Forest </a:t>
            </a:r>
            <a:r>
              <a:rPr lang="en-US" sz="1600" dirty="0" smtClean="0"/>
              <a:t>Regressor have </a:t>
            </a:r>
            <a:r>
              <a:rPr lang="en-US" sz="1600" dirty="0"/>
              <a:t>been discussed to forecast the number of </a:t>
            </a:r>
            <a:r>
              <a:rPr lang="en-US" sz="1600" dirty="0" smtClean="0"/>
              <a:t>active cases. </a:t>
            </a:r>
            <a:r>
              <a:rPr lang="en-US" sz="1600" dirty="0"/>
              <a:t>The results produced by the study prove it is a good technique to use these models for the prediction of the COVID-19 pandemic.</a:t>
            </a:r>
            <a:r>
              <a:rPr lang="en" sz="1600" dirty="0" smtClean="0"/>
              <a:t> </a:t>
            </a:r>
            <a:endParaRPr sz="1600" dirty="0"/>
          </a:p>
        </p:txBody>
      </p:sp>
      <p:grpSp>
        <p:nvGrpSpPr>
          <p:cNvPr id="158" name="Google Shape;158;p18"/>
          <p:cNvGrpSpPr/>
          <p:nvPr/>
        </p:nvGrpSpPr>
        <p:grpSpPr>
          <a:xfrm>
            <a:off x="333623" y="861852"/>
            <a:ext cx="366458" cy="366437"/>
            <a:chOff x="1923675" y="1633650"/>
            <a:chExt cx="436000" cy="435975"/>
          </a:xfrm>
        </p:grpSpPr>
        <p:sp>
          <p:nvSpPr>
            <p:cNvPr id="159" name="Google Shape;159;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ctrTitle" idx="4294967295"/>
          </p:nvPr>
        </p:nvSpPr>
        <p:spPr>
          <a:xfrm>
            <a:off x="685800" y="371001"/>
            <a:ext cx="4153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chemeClr val="accent6"/>
                </a:solidFill>
              </a:rPr>
              <a:t>GOAL</a:t>
            </a:r>
            <a:endParaRPr sz="4800" dirty="0">
              <a:solidFill>
                <a:schemeClr val="accent6"/>
              </a:solidFill>
            </a:endParaRPr>
          </a:p>
        </p:txBody>
      </p:sp>
      <p:sp>
        <p:nvSpPr>
          <p:cNvPr id="171" name="Google Shape;171;p19"/>
          <p:cNvSpPr txBox="1">
            <a:spLocks noGrp="1"/>
          </p:cNvSpPr>
          <p:nvPr>
            <p:ph type="subTitle" idx="4294967295"/>
          </p:nvPr>
        </p:nvSpPr>
        <p:spPr>
          <a:xfrm>
            <a:off x="685800" y="2572497"/>
            <a:ext cx="4153200" cy="784800"/>
          </a:xfrm>
          <a:prstGeom prst="rect">
            <a:avLst/>
          </a:prstGeom>
        </p:spPr>
        <p:txBody>
          <a:bodyPr spcFirstLastPara="1" wrap="square" lIns="91425" tIns="91425" rIns="91425" bIns="91425" anchor="ctr" anchorCtr="0">
            <a:noAutofit/>
          </a:bodyPr>
          <a:lstStyle/>
          <a:p>
            <a:pPr marL="0" lvl="0" indent="0" algn="just">
              <a:buNone/>
            </a:pPr>
            <a:r>
              <a:rPr lang="en-US" sz="1800" dirty="0"/>
              <a:t>The purpose of this work is the future forecasting of the COVID-19 layout in India, mainly focusing </a:t>
            </a:r>
            <a:r>
              <a:rPr lang="en-US" sz="1800" dirty="0" smtClean="0"/>
              <a:t>on predicting </a:t>
            </a:r>
            <a:r>
              <a:rPr lang="en-US" sz="1800" dirty="0"/>
              <a:t>active </a:t>
            </a:r>
            <a:r>
              <a:rPr lang="en-US" sz="1800" dirty="0" smtClean="0"/>
              <a:t>cases.</a:t>
            </a:r>
            <a:r>
              <a:rPr lang="en" sz="1800" dirty="0" smtClean="0"/>
              <a:t> </a:t>
            </a:r>
            <a:endParaRPr sz="1800" dirty="0"/>
          </a:p>
        </p:txBody>
      </p:sp>
      <p:sp>
        <p:nvSpPr>
          <p:cNvPr id="172" name="Google Shape;172;p19"/>
          <p:cNvSpPr/>
          <p:nvPr/>
        </p:nvSpPr>
        <p:spPr>
          <a:xfrm>
            <a:off x="7214073" y="747704"/>
            <a:ext cx="354081" cy="3380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9"/>
          <p:cNvGrpSpPr/>
          <p:nvPr/>
        </p:nvGrpSpPr>
        <p:grpSpPr>
          <a:xfrm>
            <a:off x="6372292" y="1484384"/>
            <a:ext cx="2174700" cy="2174833"/>
            <a:chOff x="6643075" y="3664250"/>
            <a:chExt cx="407950" cy="407975"/>
          </a:xfrm>
        </p:grpSpPr>
        <p:sp>
          <p:nvSpPr>
            <p:cNvPr id="174" name="Google Shape;174;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9"/>
          <p:cNvGrpSpPr/>
          <p:nvPr/>
        </p:nvGrpSpPr>
        <p:grpSpPr>
          <a:xfrm>
            <a:off x="4995953" y="3119892"/>
            <a:ext cx="981407" cy="981351"/>
            <a:chOff x="576250" y="4319400"/>
            <a:chExt cx="442075" cy="442050"/>
          </a:xfrm>
        </p:grpSpPr>
        <p:sp>
          <p:nvSpPr>
            <p:cNvPr id="177" name="Google Shape;177;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19"/>
          <p:cNvSpPr/>
          <p:nvPr/>
        </p:nvSpPr>
        <p:spPr>
          <a:xfrm>
            <a:off x="5392191" y="1829072"/>
            <a:ext cx="585164" cy="5587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rot="2384392">
            <a:off x="7003547" y="3733235"/>
            <a:ext cx="354079" cy="3380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SYSTEM ARCHITECTURE</a:t>
            </a:r>
            <a:endParaRPr dirty="0"/>
          </a:p>
        </p:txBody>
      </p:sp>
      <p:sp>
        <p:nvSpPr>
          <p:cNvPr id="220" name="Google Shape;220;p22"/>
          <p:cNvSpPr txBox="1">
            <a:spLocks noGrp="1"/>
          </p:cNvSpPr>
          <p:nvPr>
            <p:ph type="body" idx="1"/>
          </p:nvPr>
        </p:nvSpPr>
        <p:spPr>
          <a:xfrm>
            <a:off x="5027850" y="1771663"/>
            <a:ext cx="3658200" cy="3020700"/>
          </a:xfrm>
          <a:prstGeom prst="rect">
            <a:avLst/>
          </a:prstGeom>
        </p:spPr>
        <p:txBody>
          <a:bodyPr spcFirstLastPara="1" wrap="square" lIns="91425" tIns="91425" rIns="91425" bIns="91425" anchor="t" anchorCtr="0">
            <a:noAutofit/>
          </a:bodyPr>
          <a:lstStyle/>
          <a:p>
            <a:pPr marL="0" lvl="0" indent="0" algn="just">
              <a:buNone/>
            </a:pPr>
            <a:r>
              <a:rPr lang="en-US" sz="1600" dirty="0"/>
              <a:t>The dataset used for this study consists of a daily time series table, consisting of the number </a:t>
            </a:r>
            <a:r>
              <a:rPr lang="en-US" sz="1600" dirty="0" smtClean="0"/>
              <a:t>of confirmed </a:t>
            </a:r>
            <a:r>
              <a:rPr lang="en-US" sz="1600" dirty="0"/>
              <a:t>cases, number of death cases, and cured cases from the time when the pandemic began. Firstly, </a:t>
            </a:r>
            <a:r>
              <a:rPr lang="en-US" sz="1600" dirty="0" smtClean="0"/>
              <a:t>the preprocessing </a:t>
            </a:r>
            <a:r>
              <a:rPr lang="en-US" sz="1600" dirty="0"/>
              <a:t>of data is done to compute the daily number of active cases using the data provided regarding </a:t>
            </a:r>
            <a:r>
              <a:rPr lang="en-US" sz="1600" dirty="0" smtClean="0"/>
              <a:t>the deaths</a:t>
            </a:r>
            <a:r>
              <a:rPr lang="en-US" sz="1600" dirty="0"/>
              <a:t>, confirmed cases, and </a:t>
            </a:r>
            <a:r>
              <a:rPr lang="en-US" sz="1600" dirty="0" smtClean="0"/>
              <a:t>cured.</a:t>
            </a:r>
            <a:endParaRPr sz="1600" dirty="0"/>
          </a:p>
        </p:txBody>
      </p:sp>
      <p:grpSp>
        <p:nvGrpSpPr>
          <p:cNvPr id="222" name="Google Shape;222;p22"/>
          <p:cNvGrpSpPr/>
          <p:nvPr/>
        </p:nvGrpSpPr>
        <p:grpSpPr>
          <a:xfrm>
            <a:off x="371633" y="913341"/>
            <a:ext cx="316516" cy="263466"/>
            <a:chOff x="1247825" y="322750"/>
            <a:chExt cx="443300" cy="369000"/>
          </a:xfrm>
        </p:grpSpPr>
        <p:sp>
          <p:nvSpPr>
            <p:cNvPr id="223" name="Google Shape;223;p22"/>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2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94" y="1741603"/>
            <a:ext cx="3470869" cy="340179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Want big impact?</a:t>
            </a:r>
            <a:endParaRPr/>
          </a:p>
        </p:txBody>
      </p:sp>
      <p:grpSp>
        <p:nvGrpSpPr>
          <p:cNvPr id="234" name="Google Shape;234;p23"/>
          <p:cNvGrpSpPr/>
          <p:nvPr/>
        </p:nvGrpSpPr>
        <p:grpSpPr>
          <a:xfrm>
            <a:off x="371633" y="913341"/>
            <a:ext cx="316516" cy="263466"/>
            <a:chOff x="1247825" y="322750"/>
            <a:chExt cx="443300" cy="369000"/>
          </a:xfrm>
        </p:grpSpPr>
        <p:sp>
          <p:nvSpPr>
            <p:cNvPr id="235" name="Google Shape;235;p23"/>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3"/>
          <p:cNvSpPr txBox="1">
            <a:spLocks noGrp="1"/>
          </p:cNvSpPr>
          <p:nvPr>
            <p:ph type="body" idx="1"/>
          </p:nvPr>
        </p:nvSpPr>
        <p:spPr>
          <a:xfrm>
            <a:off x="1146025" y="1767275"/>
            <a:ext cx="3431400" cy="315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FFFFFF"/>
                </a:solidFill>
              </a:rPr>
              <a:t>Use big image</a:t>
            </a:r>
            <a:endParaRPr>
              <a:solidFill>
                <a:srgbClr val="FFFFFF"/>
              </a:solidFill>
            </a:endParaRPr>
          </a:p>
        </p:txBody>
      </p:sp>
      <p:sp>
        <p:nvSpPr>
          <p:cNvPr id="241" name="Google Shape;241;p2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47" name="Google Shape;247;p24"/>
          <p:cNvSpPr/>
          <p:nvPr/>
        </p:nvSpPr>
        <p:spPr>
          <a:xfrm>
            <a:off x="1222225" y="2118500"/>
            <a:ext cx="2541300" cy="25413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Nixie One"/>
                <a:ea typeface="Nixie One"/>
                <a:cs typeface="Nixie One"/>
                <a:sym typeface="Nixie One"/>
              </a:rPr>
              <a:t>White</a:t>
            </a:r>
            <a:endParaRPr b="1">
              <a:solidFill>
                <a:schemeClr val="accent5"/>
              </a:solidFill>
              <a:latin typeface="Nixie One"/>
              <a:ea typeface="Nixie One"/>
              <a:cs typeface="Nixie One"/>
              <a:sym typeface="Nixie One"/>
            </a:endParaRPr>
          </a:p>
        </p:txBody>
      </p:sp>
      <p:sp>
        <p:nvSpPr>
          <p:cNvPr id="248" name="Google Shape;248;p24"/>
          <p:cNvSpPr/>
          <p:nvPr/>
        </p:nvSpPr>
        <p:spPr>
          <a:xfrm>
            <a:off x="5564054" y="2118500"/>
            <a:ext cx="2541300" cy="2541300"/>
          </a:xfrm>
          <a:prstGeom prst="ellipse">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Nixie One"/>
                <a:ea typeface="Nixie One"/>
                <a:cs typeface="Nixie One"/>
                <a:sym typeface="Nixie One"/>
              </a:rPr>
              <a:t>Black</a:t>
            </a:r>
            <a:endParaRPr b="1">
              <a:solidFill>
                <a:schemeClr val="accent2"/>
              </a:solidFill>
              <a:latin typeface="Nixie One"/>
              <a:ea typeface="Nixie One"/>
              <a:cs typeface="Nixie One"/>
              <a:sym typeface="Nixie One"/>
            </a:endParaRPr>
          </a:p>
        </p:txBody>
      </p:sp>
      <p:grpSp>
        <p:nvGrpSpPr>
          <p:cNvPr id="249" name="Google Shape;249;p24"/>
          <p:cNvGrpSpPr/>
          <p:nvPr/>
        </p:nvGrpSpPr>
        <p:grpSpPr>
          <a:xfrm>
            <a:off x="377059" y="931160"/>
            <a:ext cx="313910" cy="227820"/>
            <a:chOff x="3932350" y="3714775"/>
            <a:chExt cx="439650" cy="319075"/>
          </a:xfrm>
        </p:grpSpPr>
        <p:sp>
          <p:nvSpPr>
            <p:cNvPr id="250" name="Google Shape;250;p24"/>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4"/>
          <p:cNvSpPr/>
          <p:nvPr/>
        </p:nvSpPr>
        <p:spPr>
          <a:xfrm>
            <a:off x="3393139" y="2118500"/>
            <a:ext cx="2541300" cy="2541300"/>
          </a:xfrm>
          <a:prstGeom prst="ellipse">
            <a:avLst/>
          </a:prstGeom>
          <a:solidFill>
            <a:srgbClr val="0E3142">
              <a:alpha val="20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114454"/>
                </a:solidFill>
                <a:latin typeface="Nixie One"/>
                <a:ea typeface="Nixie One"/>
                <a:cs typeface="Nixie One"/>
                <a:sym typeface="Nixie One"/>
              </a:rPr>
              <a:t>Gray</a:t>
            </a:r>
            <a:endParaRPr b="1">
              <a:solidFill>
                <a:srgbClr val="114454"/>
              </a:solidFill>
              <a:latin typeface="Nixie One"/>
              <a:ea typeface="Nixie One"/>
              <a:cs typeface="Nixie One"/>
              <a:sym typeface="Nixie One"/>
            </a:endParaRPr>
          </a:p>
        </p:txBody>
      </p:sp>
      <p:sp>
        <p:nvSpPr>
          <p:cNvPr id="256" name="Google Shape;256;p2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262" name="Google Shape;262;p25"/>
          <p:cNvGraphicFramePr/>
          <p:nvPr/>
        </p:nvGraphicFramePr>
        <p:xfrm>
          <a:off x="1046800" y="2018081"/>
          <a:ext cx="7293800" cy="2646200"/>
        </p:xfrm>
        <a:graphic>
          <a:graphicData uri="http://schemas.openxmlformats.org/drawingml/2006/table">
            <a:tbl>
              <a:tblPr>
                <a:noFill/>
                <a:tableStyleId>{98CEBAF2-A0B9-41F5-855D-340B4F70AB4A}</a:tableStyleId>
              </a:tblPr>
              <a:tblGrid>
                <a:gridCol w="1823450"/>
                <a:gridCol w="1823450"/>
                <a:gridCol w="1823450"/>
                <a:gridCol w="1823450"/>
              </a:tblGrid>
              <a:tr h="661550">
                <a:tc>
                  <a:txBody>
                    <a:bodyPr/>
                    <a:lstStyle/>
                    <a:p>
                      <a:pPr marL="0" lvl="0" indent="0" algn="l" rtl="0">
                        <a:spcBef>
                          <a:spcPts val="0"/>
                        </a:spcBef>
                        <a:spcAft>
                          <a:spcPts val="0"/>
                        </a:spcAft>
                        <a:buNone/>
                      </a:pPr>
                      <a:endParaRPr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b="1">
                          <a:solidFill>
                            <a:srgbClr val="FFFFFF"/>
                          </a:solidFill>
                          <a:latin typeface="Nixie One"/>
                          <a:ea typeface="Nixie One"/>
                          <a:cs typeface="Nixie One"/>
                          <a:sym typeface="Nixie One"/>
                        </a:rPr>
                        <a:t>A</a:t>
                      </a:r>
                      <a:endParaRPr sz="1100"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b="1">
                          <a:solidFill>
                            <a:srgbClr val="FFFFFF"/>
                          </a:solidFill>
                          <a:latin typeface="Nixie One"/>
                          <a:ea typeface="Nixie One"/>
                          <a:cs typeface="Nixie One"/>
                          <a:sym typeface="Nixie One"/>
                        </a:rPr>
                        <a:t>B</a:t>
                      </a:r>
                      <a:endParaRPr sz="1100"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b="1">
                          <a:solidFill>
                            <a:srgbClr val="FFFFFF"/>
                          </a:solidFill>
                          <a:latin typeface="Nixie One"/>
                          <a:ea typeface="Nixie One"/>
                          <a:cs typeface="Nixie One"/>
                          <a:sym typeface="Nixie One"/>
                        </a:rPr>
                        <a:t>C</a:t>
                      </a:r>
                      <a:endParaRPr sz="1100"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r>
              <a:tr h="661550">
                <a:tc>
                  <a:txBody>
                    <a:bodyPr/>
                    <a:lstStyle/>
                    <a:p>
                      <a:pPr marL="0" lvl="0" indent="0" algn="r" rtl="0">
                        <a:spcBef>
                          <a:spcPts val="0"/>
                        </a:spcBef>
                        <a:spcAft>
                          <a:spcPts val="0"/>
                        </a:spcAft>
                        <a:buNone/>
                      </a:pPr>
                      <a:r>
                        <a:rPr lang="en" sz="1100" b="1">
                          <a:solidFill>
                            <a:srgbClr val="FFFFFF"/>
                          </a:solidFill>
                          <a:latin typeface="Nixie One"/>
                          <a:ea typeface="Nixie One"/>
                          <a:cs typeface="Nixie One"/>
                          <a:sym typeface="Nixie One"/>
                        </a:rPr>
                        <a:t>Yellow</a:t>
                      </a:r>
                      <a:endParaRPr sz="1100"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10</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20</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7</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r>
              <a:tr h="661550">
                <a:tc>
                  <a:txBody>
                    <a:bodyPr/>
                    <a:lstStyle/>
                    <a:p>
                      <a:pPr marL="0" lvl="0" indent="0" algn="r" rtl="0">
                        <a:spcBef>
                          <a:spcPts val="0"/>
                        </a:spcBef>
                        <a:spcAft>
                          <a:spcPts val="0"/>
                        </a:spcAft>
                        <a:buNone/>
                      </a:pPr>
                      <a:r>
                        <a:rPr lang="en" sz="1100" b="1">
                          <a:solidFill>
                            <a:srgbClr val="FFFFFF"/>
                          </a:solidFill>
                          <a:latin typeface="Nixie One"/>
                          <a:ea typeface="Nixie One"/>
                          <a:cs typeface="Nixie One"/>
                          <a:sym typeface="Nixie One"/>
                        </a:rPr>
                        <a:t>Blue</a:t>
                      </a:r>
                      <a:endParaRPr sz="1100"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30</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15</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10</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r>
              <a:tr h="661550">
                <a:tc>
                  <a:txBody>
                    <a:bodyPr/>
                    <a:lstStyle/>
                    <a:p>
                      <a:pPr marL="0" lvl="0" indent="0" algn="r" rtl="0">
                        <a:spcBef>
                          <a:spcPts val="0"/>
                        </a:spcBef>
                        <a:spcAft>
                          <a:spcPts val="0"/>
                        </a:spcAft>
                        <a:buNone/>
                      </a:pPr>
                      <a:r>
                        <a:rPr lang="en" sz="1100" b="1">
                          <a:solidFill>
                            <a:srgbClr val="FFFFFF"/>
                          </a:solidFill>
                          <a:latin typeface="Nixie One"/>
                          <a:ea typeface="Nixie One"/>
                          <a:cs typeface="Nixie One"/>
                          <a:sym typeface="Nixie One"/>
                        </a:rPr>
                        <a:t>Orange</a:t>
                      </a:r>
                      <a:endParaRPr sz="1100"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5</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24</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a:solidFill>
                            <a:srgbClr val="FFFFFF"/>
                          </a:solidFill>
                          <a:latin typeface="Roboto Slab"/>
                          <a:ea typeface="Roboto Slab"/>
                          <a:cs typeface="Roboto Slab"/>
                          <a:sym typeface="Roboto Slab"/>
                        </a:rPr>
                        <a:t>16</a:t>
                      </a:r>
                      <a:endParaRPr sz="1800" b="1">
                        <a:solidFill>
                          <a:srgbClr val="FFFFFF"/>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r>
            </a:tbl>
          </a:graphicData>
        </a:graphic>
      </p:graphicFrame>
      <p:grpSp>
        <p:nvGrpSpPr>
          <p:cNvPr id="263" name="Google Shape;263;p25"/>
          <p:cNvGrpSpPr/>
          <p:nvPr/>
        </p:nvGrpSpPr>
        <p:grpSpPr>
          <a:xfrm>
            <a:off x="377059" y="931160"/>
            <a:ext cx="313910" cy="227820"/>
            <a:chOff x="3932350" y="3714775"/>
            <a:chExt cx="439650" cy="319075"/>
          </a:xfrm>
        </p:grpSpPr>
        <p:sp>
          <p:nvSpPr>
            <p:cNvPr id="264" name="Google Shape;264;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transition>
    <p:fade thruBlk="1"/>
  </p:transition>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1270</Words>
  <Application>Microsoft Office PowerPoint</Application>
  <PresentationFormat>On-screen Show (16:9)</PresentationFormat>
  <Paragraphs>347</Paragraphs>
  <Slides>35</Slides>
  <Notes>35</Notes>
  <HiddenSlides>29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Roboto Slab</vt:lpstr>
      <vt:lpstr>Montserrat</vt:lpstr>
      <vt:lpstr>Arial</vt:lpstr>
      <vt:lpstr>Nixie One</vt:lpstr>
      <vt:lpstr>Calibri</vt:lpstr>
      <vt:lpstr>Warwick template</vt:lpstr>
      <vt:lpstr>COVID PREDICTION</vt:lpstr>
      <vt:lpstr>COSMO TITANS</vt:lpstr>
      <vt:lpstr>INTRODUCTION</vt:lpstr>
      <vt:lpstr>ABSTRACT</vt:lpstr>
      <vt:lpstr>GOAL</vt:lpstr>
      <vt:lpstr>SYSTEM ARCHITECTURE</vt:lpstr>
      <vt:lpstr>Want big impact?</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PREDICTION</dc:title>
  <dc:creator>Prabhakar</dc:creator>
  <cp:lastModifiedBy>Prabhakar</cp:lastModifiedBy>
  <cp:revision>6</cp:revision>
  <dcterms:modified xsi:type="dcterms:W3CDTF">2022-02-23T08:43:56Z</dcterms:modified>
</cp:coreProperties>
</file>