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54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Reetesh Chandra</cp:lastModifiedBy>
  <cp:revision>24</cp:revision>
  <dcterms:created xsi:type="dcterms:W3CDTF">2016-06-09T08:16:28Z</dcterms:created>
  <dcterms:modified xsi:type="dcterms:W3CDTF">2018-06-29T07:58:57Z</dcterms:modified>
</cp:coreProperties>
</file>