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4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0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6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0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45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4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35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42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0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51AF-A552-44E0-8A38-F7A686D0A0C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E0831-43E3-4D27-A188-4ACE198212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3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Facility Management (POC)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2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4" y="317240"/>
            <a:ext cx="12015454" cy="62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1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" y="401216"/>
            <a:ext cx="12048116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" y="341180"/>
            <a:ext cx="12016158" cy="61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5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" y="550506"/>
            <a:ext cx="12002667" cy="57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" y="578498"/>
            <a:ext cx="12027864" cy="57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Smart Facility Management (POC)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Facility Management (POC)</dc:title>
  <dc:creator>Naga vamsi M</dc:creator>
  <cp:lastModifiedBy>Naga vamsi M</cp:lastModifiedBy>
  <cp:revision>1</cp:revision>
  <dcterms:created xsi:type="dcterms:W3CDTF">2025-03-09T09:31:54Z</dcterms:created>
  <dcterms:modified xsi:type="dcterms:W3CDTF">2025-03-09T09:32:09Z</dcterms:modified>
</cp:coreProperties>
</file>