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7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3" r:id="rId12"/>
    <p:sldId id="2146847062" r:id="rId13"/>
    <p:sldId id="2146847061" r:id="rId14"/>
    <p:sldId id="2146847055" r:id="rId15"/>
    <p:sldId id="25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2C930EC-E423-4B0B-AEFA-612333A66A58}" v="1" dt="2025-02-24T04:12:39.60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9" autoAdjust="0"/>
    <p:restoredTop sz="94660"/>
  </p:normalViewPr>
  <p:slideViewPr>
    <p:cSldViewPr snapToGrid="0">
      <p:cViewPr varScale="1">
        <p:scale>
          <a:sx n="77" d="100"/>
          <a:sy n="77" d="100"/>
        </p:scale>
        <p:origin x="58" y="36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amsikankanala3@gmail.com" userId="d3298c9b00582410" providerId="LiveId" clId="{62C930EC-E423-4B0B-AEFA-612333A66A58}"/>
    <pc:docChg chg="modSld">
      <pc:chgData name="vamsikankanala3@gmail.com" userId="d3298c9b00582410" providerId="LiveId" clId="{62C930EC-E423-4B0B-AEFA-612333A66A58}" dt="2025-02-24T04:12:01.700" v="1"/>
      <pc:docMkLst>
        <pc:docMk/>
      </pc:docMkLst>
      <pc:sldChg chg="modSp mod">
        <pc:chgData name="vamsikankanala3@gmail.com" userId="d3298c9b00582410" providerId="LiveId" clId="{62C930EC-E423-4B0B-AEFA-612333A66A58}" dt="2025-02-24T04:12:01.700" v="1"/>
        <pc:sldMkLst>
          <pc:docMk/>
          <pc:sldMk cId="2230664768" sldId="2146847061"/>
        </pc:sldMkLst>
        <pc:spChg chg="mod">
          <ac:chgData name="vamsikankanala3@gmail.com" userId="d3298c9b00582410" providerId="LiveId" clId="{62C930EC-E423-4B0B-AEFA-612333A66A58}" dt="2025-02-24T04:12:01.700" v="1"/>
          <ac:spMkLst>
            <pc:docMk/>
            <pc:sldMk cId="2230664768" sldId="2146847061"/>
            <ac:spMk id="3" creationId="{51A299DD-46FA-7866-41D8-C1BFCC2F69D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24-02-2025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2/24/2025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2/24/2025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2/24/2025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2/24/2025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2/24/2025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2/24/2025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2/24/2025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vamsikankanala/AICTE-internship.git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SECURE DATA HIDING IN IMAGES USING STEGANOGRAPHY</a:t>
            </a:r>
            <a:endParaRPr 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267324" y="948864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80150" y="4185588"/>
            <a:ext cx="7980183" cy="113877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Student Name </a:t>
            </a: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: </a:t>
            </a:r>
            <a:r>
              <a:rPr lang="en-US" sz="2000" b="1" dirty="0" err="1">
                <a:solidFill>
                  <a:schemeClr val="tx2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Kankanala</a:t>
            </a:r>
            <a:r>
              <a:rPr lang="en-US" sz="20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 Vamsi</a:t>
            </a:r>
          </a:p>
          <a:p>
            <a:r>
              <a:rPr lang="en-US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College Name &amp; Department </a:t>
            </a: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:</a:t>
            </a:r>
            <a:r>
              <a:rPr lang="en-US" sz="20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Raghu Engineering College(CYBER SECURITY)</a:t>
            </a: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IN" sz="2400" dirty="0">
                <a:solidFill>
                  <a:schemeClr val="tx1">
                    <a:lumMod val="95000"/>
                    <a:lumOff val="5000"/>
                  </a:schemeClr>
                </a:solidFill>
                <a:hlinkClick r:id="rId2"/>
              </a:rPr>
              <a:t>https://github.com/vamsikankanala/AICTE-internship.git</a:t>
            </a:r>
            <a:endParaRPr lang="en-IN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 :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5951AC9-F731-9819-C0E7-27F454B14E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760" y="1137933"/>
            <a:ext cx="7430239" cy="50098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Advanced Encryption Integration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Graphical User Interface (GUI)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Support for Multiple File Formats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Secure Password Storage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Mobile Application Development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Cloud Integration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Error Handling and Performance Optimization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1B1811-7ACE-4D3D-7CA5-5E584A7DDDC7}"/>
              </a:ext>
            </a:extLst>
          </p:cNvPr>
          <p:cNvSpPr txBox="1"/>
          <p:nvPr/>
        </p:nvSpPr>
        <p:spPr>
          <a:xfrm>
            <a:off x="698090" y="3304070"/>
            <a:ext cx="10196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68E15156-B24B-5EE4-5263-A843E5BD23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70" y="1443424"/>
            <a:ext cx="11610808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given Python code implements a basic image-based steganography system using OpenCV, allowing users to securely hide and retrieve secret messages within image files. 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first script encrypts a user-inputted message into an image's pixel values and secures it with a passcode, which is stored separately.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second</a:t>
            </a:r>
            <a:r>
              <a:rPr lang="en-US" altLang="en-US" sz="2400" dirty="0"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script decrypts the message from the image but only allows access upon correct passcode entry. This system</a:t>
            </a:r>
            <a:r>
              <a:rPr lang="en-US" altLang="en-US" sz="2400" dirty="0"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ensures message confidentiality and access control. </a:t>
            </a: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76EF7B9-875F-4AAD-BBCF-B106E2697E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137" y="1099969"/>
            <a:ext cx="11555725" cy="5632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Programming Language: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Python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entire implementation is written in Python, leveraging its simplicity and vast library ecosystem. </a:t>
            </a:r>
          </a:p>
          <a:p>
            <a:pPr marL="0" marR="0" lvl="0" indent="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Libraries and Modules: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OpenCV (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cv2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Used for image processing, reading, modifying, and saving images. </a:t>
            </a:r>
          </a:p>
          <a:p>
            <a:pPr marL="457200" marR="0" lvl="1" indent="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b="1" dirty="0">
                <a:latin typeface="Arial" panose="020B0604020202020204" pitchFamily="34" charset="0"/>
              </a:rPr>
              <a:t>os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Provides functions for interacting with the operating system, such as opening files and executing commands. </a:t>
            </a:r>
          </a:p>
          <a:p>
            <a:pPr marL="457200" marR="0" lvl="1" indent="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Although imported, it is not utilized in the provided code. It typically provides common string operations and constants. </a:t>
            </a:r>
          </a:p>
          <a:p>
            <a:pPr marL="0" marR="0" lvl="0" indent="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Platforms: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Operating System: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Designed for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Windows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evident from the file paths (e.g.,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C:\Users\HARISH\...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).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457200" marR="0" lvl="1" indent="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Python Environment: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Requires a Python interpreter installed on the system, preferably Python 3.x for compatibility with modern libraries. </a:t>
            </a:r>
          </a:p>
          <a:p>
            <a:pPr marL="0" marR="0" lvl="0" indent="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Technologies/Concepts Applied: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Steganography: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The process of hiding secret information within image pixels. </a:t>
            </a:r>
          </a:p>
          <a:p>
            <a:pPr marL="457200" marR="0" lvl="1" indent="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File Handling: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Reading and writing files, including handling passwords securely (though improvements are needed). </a:t>
            </a:r>
          </a:p>
          <a:p>
            <a:pPr marL="457200" marR="0" lvl="1" indent="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Basic Encryption Mechanism: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Using pixel values of an image to store characters of a secret message. </a:t>
            </a:r>
          </a:p>
          <a:p>
            <a:pPr marL="0" marR="0" lvl="0" indent="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Image Format: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Supports image files compatible with OpenCV, such as PNG, JPEG, etc. </a:t>
            </a: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23F6E50B-D42B-1268-1753-5D3CAF341B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177" y="1532121"/>
            <a:ext cx="11495455" cy="42131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Simple Steganography Implementation Using Image Pixels: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project uniquely utilizes image pixel values (specifically RGB channels) to embed a secret message without using complex algorithms. 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Password-Protected Decryption: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code adds an extra layer of security by requiring a passcode for decryption, ensuring that only authorized users can retrieve the hidden message. 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Direct Image Manipulation with OpenCV: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200" dirty="0">
                <a:latin typeface="Arial" panose="020B0604020202020204" pitchFamily="34" charset="0"/>
              </a:rPr>
              <a:t>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his project directly manipulates image pixels using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OpenCV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providing users with a deeper understanding of how digital images can be altered on a low level. 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Automated Password Storage: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system automatically saves the password to a text file, which adds an element of persistence for future decryption,</a:t>
            </a:r>
          </a:p>
          <a:p>
            <a:pPr marL="457200" marR="0" lvl="1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making it practical for repeated use without manual password entry. 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Cross-Channel Data Embedding: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code cleverly cycles through the Red, Green, and Blue channels of the image to embed the message, </a:t>
            </a:r>
          </a:p>
          <a:p>
            <a:pPr marL="457200" marR="0" lvl="1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which minimizes visual distortion and reduces the risk of detection. 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6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User-Friendly Interaction: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program uses straightforward console prompts for entering secret messages and passwords, making it accessible for users without technical expertise. 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C4723C3B-D1C9-989B-0C2F-D61CF7FEAC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192" y="712603"/>
            <a:ext cx="6782626" cy="5563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Cybersecurity Professionals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Government and Intelligence Agencies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Journalists and Activists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Military and Defense Organizations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Digital Forensics and Law Enforcement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6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Intellectual Property Protection Specialists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7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Healthcare Sector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8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Financial Institutions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1BE618-75C6-AF91-6157-D1F7AD6F88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739" y="1391478"/>
            <a:ext cx="10565296" cy="4959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E68EA-AA43-5270-57EE-02B38006C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Results</a:t>
            </a:r>
            <a:endParaRPr lang="en-IN" dirty="0">
              <a:solidFill>
                <a:schemeClr val="accent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AF8C5D-0BB0-3C0C-D4D5-5455886800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3113" y="2066735"/>
            <a:ext cx="5824330" cy="272453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55183FB-5DB3-AFB3-6F59-E980240A81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340" y="2066735"/>
            <a:ext cx="5933660" cy="2724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7109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8E508E04-6C54-5FE0-F790-11EEA14489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084" y="1343092"/>
            <a:ext cx="11963916" cy="52091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project successfully demonstrates a basic yet effective implementation of </a:t>
            </a:r>
            <a:r>
              <a:rPr kumimoji="0" lang="en-US" altLang="en-US" sz="1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image-based steganography</a:t>
            </a:r>
            <a:endParaRPr lang="en-US" altLang="en-US" sz="1900" b="1" dirty="0"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using Python and OpenCV. 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By embedding secret messages within the pixel values of images and securing access with a password,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system ensures a foundational level of data confidentiality and user authorization. 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project highlights how steganography can be practically applied for secure communication,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making it valuable for educational purposes and introductory cybersecurity practices.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9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9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9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fadb41d3-f9cb-40fb-903c-8cacaba95bb5"/>
    <ds:schemaRef ds:uri="http://purl.org/dc/terms/"/>
    <ds:schemaRef ds:uri="b30265f8-c5e2-4918-b4a1-b977299ca3e2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200</TotalTime>
  <Words>666</Words>
  <Application>Microsoft Office PowerPoint</Application>
  <PresentationFormat>Widescreen</PresentationFormat>
  <Paragraphs>88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Arial</vt:lpstr>
      <vt:lpstr>Arial Unicode MS</vt:lpstr>
      <vt:lpstr>Calibri</vt:lpstr>
      <vt:lpstr>Calibri Light</vt:lpstr>
      <vt:lpstr>Franklin Gothic Book</vt:lpstr>
      <vt:lpstr>Franklin Gothic Demi</vt:lpstr>
      <vt:lpstr>Wingdings</vt:lpstr>
      <vt:lpstr>Wingdings 2</vt:lpstr>
      <vt:lpstr>DividendVTI</vt:lpstr>
      <vt:lpstr>SECURE DATA HIDING IN IMAGES USING STEGANOGRAPHY</vt:lpstr>
      <vt:lpstr>OUTLINE</vt:lpstr>
      <vt:lpstr>Problem Statement</vt:lpstr>
      <vt:lpstr>Technology  used</vt:lpstr>
      <vt:lpstr>Wow factors</vt:lpstr>
      <vt:lpstr>End users</vt:lpstr>
      <vt:lpstr>Results</vt:lpstr>
      <vt:lpstr>Results</vt:lpstr>
      <vt:lpstr>Conclusion</vt:lpstr>
      <vt:lpstr>GitHub Link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vamsikankanala3@gmail.com</cp:lastModifiedBy>
  <cp:revision>30</cp:revision>
  <dcterms:created xsi:type="dcterms:W3CDTF">2021-05-26T16:50:10Z</dcterms:created>
  <dcterms:modified xsi:type="dcterms:W3CDTF">2025-02-24T04:12:50Z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