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Garamon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g1JvYi/sGOPYwvID5wBaRJBN25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regular.fntdata"/><Relationship Id="rId25" Type="http://schemas.openxmlformats.org/officeDocument/2006/relationships/slide" Target="slides/slide20.xml"/><Relationship Id="rId28" Type="http://schemas.openxmlformats.org/officeDocument/2006/relationships/font" Target="fonts/Garamond-italic.fntdata"/><Relationship Id="rId27" Type="http://schemas.openxmlformats.org/officeDocument/2006/relationships/font" Target="fonts/Garamon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aramond-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0" name="Google Shape;10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2" name="Google Shape;102;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fbe6a42dc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fbe6a42dc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dfbe6a42dc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5d5ecf3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de5d5ecf3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de5d5ecf3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fbe6a42dc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fbe6a42dc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dfbe6a42dc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fbe6a42dc_1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fbe6a42dc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dfbe6a42dc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fbe6a42dc_1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fbe6a42dc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dfbe6a42dc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fbe6a42dc_1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fbe6a42dc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dfbe6a42dc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fbe6a42dc_1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fbe6a42dc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dfbe6a42dc_1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fbe6a42dc_1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fbe6a42dc_1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dfbe6a42dc_1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5271bc993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d5271bc99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d5271bc993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39" name="Google Shape;239;gd5271bc993_0_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5271bc993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d5271bc993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d5271bc993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47" name="Google Shape;247;gd5271bc993_0_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da69c7f8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da69c7f8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dda69c7f8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da69c7f85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da69c7f8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dda69c7f85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fbe6a42d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fbe6a42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dfbe6a42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bb56cf933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dbb56cf933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dbb56cf933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54" name="Google Shape;154;gdbb56cf933_0_14: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fbe6a42dc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fbe6a42dc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dfbe6a42dc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0"/>
          <p:cNvSpPr/>
          <p:nvPr/>
        </p:nvSpPr>
        <p:spPr>
          <a:xfrm>
            <a:off x="609600" y="1219200"/>
            <a:ext cx="79248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9" name="Google Shape;19;p10"/>
          <p:cNvCxnSpPr/>
          <p:nvPr/>
        </p:nvCxnSpPr>
        <p:spPr>
          <a:xfrm>
            <a:off x="1981200" y="3962400"/>
            <a:ext cx="6511925" cy="0"/>
          </a:xfrm>
          <a:prstGeom prst="straightConnector1">
            <a:avLst/>
          </a:prstGeom>
          <a:noFill/>
          <a:ln cap="flat" cmpd="sng" w="19050">
            <a:solidFill>
              <a:schemeClr val="accent1"/>
            </a:solidFill>
            <a:prstDash val="solid"/>
            <a:round/>
            <a:headEnd len="sm" w="sm" type="none"/>
            <a:tailEnd len="sm" w="sm" type="none"/>
          </a:ln>
        </p:spPr>
      </p:cxnSp>
      <p:sp>
        <p:nvSpPr>
          <p:cNvPr id="20" name="Google Shape;20;p10"/>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p:txBody>
      </p:sp>
      <p:sp>
        <p:nvSpPr>
          <p:cNvPr id="22" name="Google Shape;22;p10"/>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1" type="ft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0"/>
          <p:cNvSpPr txBox="1"/>
          <p:nvPr>
            <p:ph type="title"/>
          </p:nvPr>
        </p:nvSpPr>
        <p:spPr>
          <a:xfrm rot="5400000">
            <a:off x="4731544" y="2175669"/>
            <a:ext cx="5853112" cy="2057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80" name="Google Shape;80;p20"/>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86" name="Google Shape;86;p22"/>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87" name="Google Shape;87;p22"/>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88" name="Google Shape;88;p2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91" name="Shape 91"/>
        <p:cNvGrpSpPr/>
        <p:nvPr/>
      </p:nvGrpSpPr>
      <p:grpSpPr>
        <a:xfrm>
          <a:off x="0" y="0"/>
          <a:ext cx="0" cy="0"/>
          <a:chOff x="0" y="0"/>
          <a:chExt cx="0" cy="0"/>
        </a:xfrm>
      </p:grpSpPr>
      <p:sp>
        <p:nvSpPr>
          <p:cNvPr id="92" name="Google Shape;92;p2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94" name="Google Shape;94;p23"/>
          <p:cNvSpPr/>
          <p:nvPr>
            <p:ph idx="2" type="chart"/>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00"/>
              </a:spcBef>
              <a:spcAft>
                <a:spcPts val="0"/>
              </a:spcAft>
              <a:buClr>
                <a:schemeClr val="accent1"/>
              </a:buClr>
              <a:buSzPts val="1950"/>
              <a:buFont typeface="Noto Sans Symbols"/>
              <a:buChar char="■"/>
              <a:defRPr b="0" i="0" sz="3000" u="none" cap="none" strike="noStrike">
                <a:solidFill>
                  <a:schemeClr val="dk1"/>
                </a:solidFill>
                <a:latin typeface="Arial"/>
                <a:ea typeface="Arial"/>
                <a:cs typeface="Arial"/>
                <a:sym typeface="Arial"/>
              </a:defRPr>
            </a:lvl1pPr>
            <a:lvl2pPr lvl="1" marR="0" rtl="0" algn="l">
              <a:lnSpc>
                <a:spcPct val="100000"/>
              </a:lnSpc>
              <a:spcBef>
                <a:spcPts val="520"/>
              </a:spcBef>
              <a:spcAft>
                <a:spcPts val="0"/>
              </a:spcAft>
              <a:buClr>
                <a:schemeClr val="accent2"/>
              </a:buClr>
              <a:buSzPts val="1560"/>
              <a:buFont typeface="Noto Sans Symbols"/>
              <a:buChar char="❑"/>
              <a:defRPr b="0" i="0" sz="2600" u="none" cap="none" strike="noStrike">
                <a:solidFill>
                  <a:schemeClr val="dk1"/>
                </a:solidFill>
                <a:latin typeface="Arial"/>
                <a:ea typeface="Arial"/>
                <a:cs typeface="Arial"/>
                <a:sym typeface="Arial"/>
              </a:defRPr>
            </a:lvl2pPr>
            <a:lvl3pPr lvl="2" marR="0" rtl="0" algn="l">
              <a:lnSpc>
                <a:spcPct val="100000"/>
              </a:lnSpc>
              <a:spcBef>
                <a:spcPts val="440"/>
              </a:spcBef>
              <a:spcAft>
                <a:spcPts val="0"/>
              </a:spcAft>
              <a:buClr>
                <a:schemeClr val="accent1"/>
              </a:buClr>
              <a:buSzPts val="1430"/>
              <a:buFont typeface="Noto Sans Symbols"/>
              <a:buChar char="■"/>
              <a:defRPr b="0" i="0" sz="22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5" name="Google Shape;95;p23"/>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28" name="Google Shape;28;p1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pic>
        <p:nvPicPr>
          <p:cNvPr descr="image001.png" id="31" name="Google Shape;31;p11"/>
          <p:cNvPicPr preferRelativeResize="0"/>
          <p:nvPr/>
        </p:nvPicPr>
        <p:blipFill rotWithShape="1">
          <a:blip r:embed="rId2">
            <a:alphaModFix/>
          </a:blip>
          <a:srcRect b="0" l="0" r="0" t="0"/>
          <a:stretch/>
        </p:blipFill>
        <p:spPr>
          <a:xfrm>
            <a:off x="8229600" y="228600"/>
            <a:ext cx="774259" cy="7742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2" name="Shape 32"/>
        <p:cNvGrpSpPr/>
        <p:nvPr/>
      </p:nvGrpSpPr>
      <p:grpSpPr>
        <a:xfrm>
          <a:off x="0" y="0"/>
          <a:ext cx="0" cy="0"/>
          <a:chOff x="0" y="0"/>
          <a:chExt cx="0" cy="0"/>
        </a:xfrm>
      </p:grpSpPr>
      <p:sp>
        <p:nvSpPr>
          <p:cNvPr id="33" name="Google Shape;33;p2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4170" lvl="0" marL="457200" algn="l">
              <a:lnSpc>
                <a:spcPct val="100000"/>
              </a:lnSpc>
              <a:spcBef>
                <a:spcPts val="560"/>
              </a:spcBef>
              <a:spcAft>
                <a:spcPts val="0"/>
              </a:spcAft>
              <a:buSzPts val="1820"/>
              <a:buChar char="■"/>
              <a:defRPr sz="2800"/>
            </a:lvl1pPr>
            <a:lvl2pPr indent="-320040" lvl="1" marL="914400" algn="l">
              <a:lnSpc>
                <a:spcPct val="100000"/>
              </a:lnSpc>
              <a:spcBef>
                <a:spcPts val="480"/>
              </a:spcBef>
              <a:spcAft>
                <a:spcPts val="0"/>
              </a:spcAft>
              <a:buSzPts val="144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14325" lvl="4" marL="2286000" algn="l">
              <a:lnSpc>
                <a:spcPct val="100000"/>
              </a:lnSpc>
              <a:spcBef>
                <a:spcPts val="36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40" name="Google Shape;40;p13"/>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44170" lvl="0" marL="457200" algn="l">
              <a:lnSpc>
                <a:spcPct val="100000"/>
              </a:lnSpc>
              <a:spcBef>
                <a:spcPts val="560"/>
              </a:spcBef>
              <a:spcAft>
                <a:spcPts val="0"/>
              </a:spcAft>
              <a:buSzPts val="1820"/>
              <a:buChar char="■"/>
              <a:defRPr sz="2800"/>
            </a:lvl1pPr>
            <a:lvl2pPr indent="-320040" lvl="1" marL="914400" algn="l">
              <a:lnSpc>
                <a:spcPct val="100000"/>
              </a:lnSpc>
              <a:spcBef>
                <a:spcPts val="480"/>
              </a:spcBef>
              <a:spcAft>
                <a:spcPts val="0"/>
              </a:spcAft>
              <a:buSzPts val="144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14325" lvl="4" marL="2286000" algn="l">
              <a:lnSpc>
                <a:spcPct val="100000"/>
              </a:lnSpc>
              <a:spcBef>
                <a:spcPts val="36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41" name="Google Shape;41;p13"/>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300"/>
              <a:buNone/>
              <a:defRPr sz="2000"/>
            </a:lvl1pPr>
            <a:lvl2pPr indent="-228600" lvl="1" marL="914400" algn="l">
              <a:lnSpc>
                <a:spcPct val="100000"/>
              </a:lnSpc>
              <a:spcBef>
                <a:spcPts val="360"/>
              </a:spcBef>
              <a:spcAft>
                <a:spcPts val="0"/>
              </a:spcAft>
              <a:buSzPts val="108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050"/>
              <a:buNone/>
              <a:defRPr sz="1400"/>
            </a:lvl5pPr>
            <a:lvl6pPr indent="-228600" lvl="5" marL="2743200" algn="l">
              <a:lnSpc>
                <a:spcPct val="100000"/>
              </a:lnSpc>
              <a:spcBef>
                <a:spcPts val="280"/>
              </a:spcBef>
              <a:spcAft>
                <a:spcPts val="0"/>
              </a:spcAft>
              <a:buSzPts val="1050"/>
              <a:buNone/>
              <a:defRPr sz="1400"/>
            </a:lvl6pPr>
            <a:lvl7pPr indent="-228600" lvl="6" marL="3200400" algn="l">
              <a:lnSpc>
                <a:spcPct val="100000"/>
              </a:lnSpc>
              <a:spcBef>
                <a:spcPts val="280"/>
              </a:spcBef>
              <a:spcAft>
                <a:spcPts val="0"/>
              </a:spcAft>
              <a:buSzPts val="1050"/>
              <a:buNone/>
              <a:defRPr sz="1400"/>
            </a:lvl7pPr>
            <a:lvl8pPr indent="-228600" lvl="7" marL="3657600" algn="l">
              <a:lnSpc>
                <a:spcPct val="100000"/>
              </a:lnSpc>
              <a:spcBef>
                <a:spcPts val="280"/>
              </a:spcBef>
              <a:spcAft>
                <a:spcPts val="0"/>
              </a:spcAft>
              <a:buSzPts val="1050"/>
              <a:buNone/>
              <a:defRPr sz="1400"/>
            </a:lvl8pPr>
            <a:lvl9pPr indent="-228600" lvl="8" marL="4114800" algn="l">
              <a:lnSpc>
                <a:spcPct val="100000"/>
              </a:lnSpc>
              <a:spcBef>
                <a:spcPts val="280"/>
              </a:spcBef>
              <a:spcAft>
                <a:spcPts val="0"/>
              </a:spcAft>
              <a:buSzPts val="1050"/>
              <a:buNone/>
              <a:defRPr sz="1400"/>
            </a:lvl9pPr>
          </a:lstStyle>
          <a:p/>
        </p:txBody>
      </p:sp>
      <p:sp>
        <p:nvSpPr>
          <p:cNvPr id="47" name="Google Shape;47;p1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53" name="Google Shape;5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lnSpc>
                <a:spcPct val="100000"/>
              </a:lnSpc>
              <a:spcBef>
                <a:spcPts val="480"/>
              </a:spcBef>
              <a:spcAft>
                <a:spcPts val="0"/>
              </a:spcAft>
              <a:buSzPts val="1560"/>
              <a:buChar char="■"/>
              <a:defRPr sz="2400"/>
            </a:lvl1pPr>
            <a:lvl2pPr indent="-304800" lvl="1" marL="914400" algn="l">
              <a:lnSpc>
                <a:spcPct val="100000"/>
              </a:lnSpc>
              <a:spcBef>
                <a:spcPts val="400"/>
              </a:spcBef>
              <a:spcAft>
                <a:spcPts val="0"/>
              </a:spcAft>
              <a:buSzPts val="12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04800" lvl="4" marL="2286000" algn="l">
              <a:lnSpc>
                <a:spcPct val="100000"/>
              </a:lnSpc>
              <a:spcBef>
                <a:spcPts val="320"/>
              </a:spcBef>
              <a:spcAft>
                <a:spcPts val="0"/>
              </a:spcAft>
              <a:buSzPts val="1200"/>
              <a:buChar char="▪"/>
              <a:defRPr sz="16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54" name="Google Shape;5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55" name="Google Shape;5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lnSpc>
                <a:spcPct val="100000"/>
              </a:lnSpc>
              <a:spcBef>
                <a:spcPts val="480"/>
              </a:spcBef>
              <a:spcAft>
                <a:spcPts val="0"/>
              </a:spcAft>
              <a:buSzPts val="1560"/>
              <a:buChar char="■"/>
              <a:defRPr sz="2400"/>
            </a:lvl1pPr>
            <a:lvl2pPr indent="-304800" lvl="1" marL="914400" algn="l">
              <a:lnSpc>
                <a:spcPct val="100000"/>
              </a:lnSpc>
              <a:spcBef>
                <a:spcPts val="400"/>
              </a:spcBef>
              <a:spcAft>
                <a:spcPts val="0"/>
              </a:spcAft>
              <a:buSzPts val="12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04800" lvl="4" marL="2286000" algn="l">
              <a:lnSpc>
                <a:spcPct val="100000"/>
              </a:lnSpc>
              <a:spcBef>
                <a:spcPts val="320"/>
              </a:spcBef>
              <a:spcAft>
                <a:spcPts val="0"/>
              </a:spcAft>
              <a:buSzPts val="1200"/>
              <a:buChar char="▪"/>
              <a:defRPr sz="16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56" name="Google Shape;56;p14"/>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640"/>
              </a:spcBef>
              <a:spcAft>
                <a:spcPts val="0"/>
              </a:spcAft>
              <a:buSzPts val="2080"/>
              <a:buChar char="■"/>
              <a:defRPr sz="3200"/>
            </a:lvl1pPr>
            <a:lvl2pPr indent="-335280" lvl="1" marL="914400" algn="l">
              <a:lnSpc>
                <a:spcPct val="100000"/>
              </a:lnSpc>
              <a:spcBef>
                <a:spcPts val="560"/>
              </a:spcBef>
              <a:spcAft>
                <a:spcPts val="0"/>
              </a:spcAft>
              <a:buSzPts val="168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23850" lvl="4" marL="2286000" algn="l">
              <a:lnSpc>
                <a:spcPct val="100000"/>
              </a:lnSpc>
              <a:spcBef>
                <a:spcPts val="400"/>
              </a:spcBef>
              <a:spcAft>
                <a:spcPts val="0"/>
              </a:spcAft>
              <a:buSzPts val="1500"/>
              <a:buChar char="▪"/>
              <a:defRPr sz="2000"/>
            </a:lvl5pPr>
            <a:lvl6pPr indent="-323850" lvl="5" marL="2743200" algn="l">
              <a:lnSpc>
                <a:spcPct val="100000"/>
              </a:lnSpc>
              <a:spcBef>
                <a:spcPts val="400"/>
              </a:spcBef>
              <a:spcAft>
                <a:spcPts val="0"/>
              </a:spcAft>
              <a:buSzPts val="1500"/>
              <a:buChar char="▪"/>
              <a:defRPr sz="2000"/>
            </a:lvl6pPr>
            <a:lvl7pPr indent="-323850" lvl="6" marL="3200400" algn="l">
              <a:lnSpc>
                <a:spcPct val="100000"/>
              </a:lnSpc>
              <a:spcBef>
                <a:spcPts val="400"/>
              </a:spcBef>
              <a:spcAft>
                <a:spcPts val="0"/>
              </a:spcAft>
              <a:buSzPts val="1500"/>
              <a:buChar char="▪"/>
              <a:defRPr sz="2000"/>
            </a:lvl7pPr>
            <a:lvl8pPr indent="-323850" lvl="7" marL="3657600" algn="l">
              <a:lnSpc>
                <a:spcPct val="100000"/>
              </a:lnSpc>
              <a:spcBef>
                <a:spcPts val="400"/>
              </a:spcBef>
              <a:spcAft>
                <a:spcPts val="0"/>
              </a:spcAft>
              <a:buSzPts val="1500"/>
              <a:buChar char="▪"/>
              <a:defRPr sz="2000"/>
            </a:lvl8pPr>
            <a:lvl9pPr indent="-323850" lvl="8" marL="4114800" algn="l">
              <a:lnSpc>
                <a:spcPct val="100000"/>
              </a:lnSpc>
              <a:spcBef>
                <a:spcPts val="400"/>
              </a:spcBef>
              <a:spcAft>
                <a:spcPts val="0"/>
              </a:spcAft>
              <a:buSzPts val="1500"/>
              <a:buChar char="▪"/>
              <a:defRPr sz="2000"/>
            </a:lvl9pPr>
          </a:lstStyle>
          <a:p/>
        </p:txBody>
      </p:sp>
      <p:sp>
        <p:nvSpPr>
          <p:cNvPr id="67" name="Google Shape;6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68" name="Google Shape;68;p17"/>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 type="body"/>
          </p:nvPr>
        </p:nvSpPr>
        <p:spPr>
          <a:xfrm rot="5400000">
            <a:off x="2306637" y="-249238"/>
            <a:ext cx="4530725" cy="82296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74" name="Google Shape;74;p19"/>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9pPr>
          </a:lstStyle>
          <a:p/>
        </p:txBody>
      </p:sp>
      <p:sp>
        <p:nvSpPr>
          <p:cNvPr id="11" name="Google Shape;11;p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52425" lvl="0" marL="457200" marR="0" rtl="0" algn="l">
              <a:lnSpc>
                <a:spcPct val="100000"/>
              </a:lnSpc>
              <a:spcBef>
                <a:spcPts val="600"/>
              </a:spcBef>
              <a:spcAft>
                <a:spcPts val="0"/>
              </a:spcAft>
              <a:buClr>
                <a:schemeClr val="accent1"/>
              </a:buClr>
              <a:buSzPts val="1950"/>
              <a:buFont typeface="Noto Sans Symbols"/>
              <a:buChar char="■"/>
              <a:defRPr b="0" i="0" sz="3000" u="none" cap="none" strike="noStrike">
                <a:solidFill>
                  <a:schemeClr val="dk1"/>
                </a:solidFill>
                <a:latin typeface="Arial"/>
                <a:ea typeface="Arial"/>
                <a:cs typeface="Arial"/>
                <a:sym typeface="Arial"/>
              </a:defRPr>
            </a:lvl1pPr>
            <a:lvl2pPr indent="-327660" lvl="1" marL="914400" marR="0" rtl="0" algn="l">
              <a:lnSpc>
                <a:spcPct val="100000"/>
              </a:lnSpc>
              <a:spcBef>
                <a:spcPts val="520"/>
              </a:spcBef>
              <a:spcAft>
                <a:spcPts val="0"/>
              </a:spcAft>
              <a:buClr>
                <a:schemeClr val="accent2"/>
              </a:buClr>
              <a:buSzPts val="1560"/>
              <a:buFont typeface="Noto Sans Symbols"/>
              <a:buChar char="❑"/>
              <a:defRPr b="0" i="0" sz="2600" u="none" cap="none" strike="noStrike">
                <a:solidFill>
                  <a:schemeClr val="dk1"/>
                </a:solidFill>
                <a:latin typeface="Arial"/>
                <a:ea typeface="Arial"/>
                <a:cs typeface="Arial"/>
                <a:sym typeface="Arial"/>
              </a:defRPr>
            </a:lvl2pPr>
            <a:lvl3pPr indent="-319405" lvl="2" marL="1371600" marR="0" rtl="0" algn="l">
              <a:lnSpc>
                <a:spcPct val="100000"/>
              </a:lnSpc>
              <a:spcBef>
                <a:spcPts val="440"/>
              </a:spcBef>
              <a:spcAft>
                <a:spcPts val="0"/>
              </a:spcAft>
              <a:buClr>
                <a:schemeClr val="accent1"/>
              </a:buClr>
              <a:buSzPts val="1430"/>
              <a:buFont typeface="Noto Sans Symbols"/>
              <a:buChar char="■"/>
              <a:defRPr b="0" i="0" sz="22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23850" lvl="4" marL="22860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indent="-323850" lvl="5" marL="27432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indent="-323850" lvl="6" marL="32004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indent="-323850" lvl="7" marL="36576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indent="-323850" lvl="8" marL="41148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9"/>
          <p:cNvSpPr/>
          <p:nvPr/>
        </p:nvSpPr>
        <p:spPr>
          <a:xfrm>
            <a:off x="381000" y="228600"/>
            <a:ext cx="82296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6" name="Google Shape;16;p9"/>
          <p:cNvCxnSpPr/>
          <p:nvPr/>
        </p:nvCxnSpPr>
        <p:spPr>
          <a:xfrm>
            <a:off x="457200" y="6172200"/>
            <a:ext cx="8229600" cy="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
                                            <p:txEl>
                                              <p:pRg end="0" st="0"/>
                                            </p:txEl>
                                          </p:spTgt>
                                        </p:tgtEl>
                                        <p:attrNameLst>
                                          <p:attrName>style.visibility</p:attrName>
                                        </p:attrNameLst>
                                      </p:cBhvr>
                                      <p:to>
                                        <p:strVal val="visible"/>
                                      </p:to>
                                    </p:set>
                                    <p:animEffect filter="fade" transition="in">
                                      <p:cBhvr>
                                        <p:cTn dur="500"/>
                                        <p:tgtEl>
                                          <p:spTgt spid="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
                                            <p:txEl>
                                              <p:pRg end="1" st="1"/>
                                            </p:txEl>
                                          </p:spTgt>
                                        </p:tgtEl>
                                        <p:attrNameLst>
                                          <p:attrName>style.visibility</p:attrName>
                                        </p:attrNameLst>
                                      </p:cBhvr>
                                      <p:to>
                                        <p:strVal val="visible"/>
                                      </p:to>
                                    </p:set>
                                    <p:animEffect filter="fade" transition="in">
                                      <p:cBhvr>
                                        <p:cTn dur="500"/>
                                        <p:tgtEl>
                                          <p:spTgt spid="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
                                            <p:txEl>
                                              <p:pRg end="2" st="2"/>
                                            </p:txEl>
                                          </p:spTgt>
                                        </p:tgtEl>
                                        <p:attrNameLst>
                                          <p:attrName>style.visibility</p:attrName>
                                        </p:attrNameLst>
                                      </p:cBhvr>
                                      <p:to>
                                        <p:strVal val="visible"/>
                                      </p:to>
                                    </p:set>
                                    <p:animEffect filter="fade" transition="in">
                                      <p:cBhvr>
                                        <p:cTn dur="500"/>
                                        <p:tgtEl>
                                          <p:spTgt spid="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
                                            <p:txEl>
                                              <p:pRg end="3" st="3"/>
                                            </p:txEl>
                                          </p:spTgt>
                                        </p:tgtEl>
                                        <p:attrNameLst>
                                          <p:attrName>style.visibility</p:attrName>
                                        </p:attrNameLst>
                                      </p:cBhvr>
                                      <p:to>
                                        <p:strVal val="visible"/>
                                      </p:to>
                                    </p:set>
                                    <p:animEffect filter="fade" transition="in">
                                      <p:cBhvr>
                                        <p:cTn dur="500"/>
                                        <p:tgtEl>
                                          <p:spTgt spid="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
                                            <p:txEl>
                                              <p:pRg end="4" st="4"/>
                                            </p:txEl>
                                          </p:spTgt>
                                        </p:tgtEl>
                                        <p:attrNameLst>
                                          <p:attrName>style.visibility</p:attrName>
                                        </p:attrNameLst>
                                      </p:cBhvr>
                                      <p:to>
                                        <p:strVal val="visible"/>
                                      </p:to>
                                    </p:set>
                                    <p:animEffect filter="fade" transition="in">
                                      <p:cBhvr>
                                        <p:cTn dur="500"/>
                                        <p:tgtEl>
                                          <p:spTgt spid="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
                                            <p:txEl>
                                              <p:pRg end="5" st="5"/>
                                            </p:txEl>
                                          </p:spTgt>
                                        </p:tgtEl>
                                        <p:attrNameLst>
                                          <p:attrName>style.visibility</p:attrName>
                                        </p:attrNameLst>
                                      </p:cBhvr>
                                      <p:to>
                                        <p:strVal val="visible"/>
                                      </p:to>
                                    </p:set>
                                    <p:animEffect filter="fade" transition="in">
                                      <p:cBhvr>
                                        <p:cTn dur="500"/>
                                        <p:tgtEl>
                                          <p:spTgt spid="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
                                            <p:txEl>
                                              <p:pRg end="6" st="6"/>
                                            </p:txEl>
                                          </p:spTgt>
                                        </p:tgtEl>
                                        <p:attrNameLst>
                                          <p:attrName>style.visibility</p:attrName>
                                        </p:attrNameLst>
                                      </p:cBhvr>
                                      <p:to>
                                        <p:strVal val="visible"/>
                                      </p:to>
                                    </p:set>
                                    <p:animEffect filter="fade" transition="in">
                                      <p:cBhvr>
                                        <p:cTn dur="500"/>
                                        <p:tgtEl>
                                          <p:spTgt spid="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
                                            <p:txEl>
                                              <p:pRg end="7" st="7"/>
                                            </p:txEl>
                                          </p:spTgt>
                                        </p:tgtEl>
                                        <p:attrNameLst>
                                          <p:attrName>style.visibility</p:attrName>
                                        </p:attrNameLst>
                                      </p:cBhvr>
                                      <p:to>
                                        <p:strVal val="visible"/>
                                      </p:to>
                                    </p:set>
                                    <p:animEffect filter="fade" transition="in">
                                      <p:cBhvr>
                                        <p:cTn dur="500"/>
                                        <p:tgtEl>
                                          <p:spTgt spid="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
                                            <p:txEl>
                                              <p:pRg end="8" st="8"/>
                                            </p:txEl>
                                          </p:spTgt>
                                        </p:tgtEl>
                                        <p:attrNameLst>
                                          <p:attrName>style.visibility</p:attrName>
                                        </p:attrNameLst>
                                      </p:cBhvr>
                                      <p:to>
                                        <p:strVal val="visible"/>
                                      </p:to>
                                    </p:set>
                                    <p:animEffect filter="fade" transition="in">
                                      <p:cBhvr>
                                        <p:cTn dur="500"/>
                                        <p:tgtEl>
                                          <p:spTgt spid="1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dappuniversity.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762000" y="1295400"/>
            <a:ext cx="7623175" cy="1447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latin typeface="Times New Roman"/>
                <a:ea typeface="Times New Roman"/>
                <a:cs typeface="Times New Roman"/>
                <a:sym typeface="Times New Roman"/>
              </a:rPr>
              <a:t>FERTILIZER COMPANY AUTHENTICATION ON ETHEREUM PLATFORM </a:t>
            </a:r>
            <a:br>
              <a:rPr lang="en-US" sz="3200">
                <a:latin typeface="Times New Roman"/>
                <a:ea typeface="Times New Roman"/>
                <a:cs typeface="Times New Roman"/>
                <a:sym typeface="Times New Roman"/>
              </a:rPr>
            </a:br>
            <a:br>
              <a:rPr lang="en-US" sz="32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
        <p:nvSpPr>
          <p:cNvPr id="105" name="Google Shape;105;p1"/>
          <p:cNvSpPr txBox="1"/>
          <p:nvPr>
            <p:ph idx="1" type="subTitle"/>
          </p:nvPr>
        </p:nvSpPr>
        <p:spPr>
          <a:xfrm>
            <a:off x="685800" y="4114800"/>
            <a:ext cx="7848600" cy="1676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300"/>
              <a:buNone/>
            </a:pPr>
            <a:r>
              <a:rPr b="1" lang="en-US" sz="2000">
                <a:latin typeface="Times New Roman"/>
                <a:ea typeface="Times New Roman"/>
                <a:cs typeface="Times New Roman"/>
                <a:sym typeface="Times New Roman"/>
              </a:rPr>
              <a:t>Batch No: 5 			             Project Guide:</a:t>
            </a:r>
            <a:endParaRPr>
              <a:latin typeface="Times New Roman"/>
              <a:ea typeface="Times New Roman"/>
              <a:cs typeface="Times New Roman"/>
              <a:sym typeface="Times New Roman"/>
            </a:endParaRPr>
          </a:p>
          <a:p>
            <a:pPr indent="0" lvl="0" marL="0" rtl="0" algn="l">
              <a:lnSpc>
                <a:spcPct val="100000"/>
              </a:lnSpc>
              <a:spcBef>
                <a:spcPts val="320"/>
              </a:spcBef>
              <a:spcAft>
                <a:spcPts val="0"/>
              </a:spcAft>
              <a:buSzPts val="1040"/>
              <a:buNone/>
            </a:pPr>
            <a:r>
              <a:rPr lang="en-US" sz="1600">
                <a:latin typeface="Times New Roman"/>
                <a:ea typeface="Times New Roman"/>
                <a:cs typeface="Times New Roman"/>
                <a:sym typeface="Times New Roman"/>
              </a:rPr>
              <a:t>VENKATA NIKHILA.K   (174G1A05B0)     </a:t>
            </a:r>
            <a:r>
              <a:rPr lang="en-US" sz="1300">
                <a:latin typeface="Times New Roman"/>
                <a:ea typeface="Times New Roman"/>
                <a:cs typeface="Times New Roman"/>
                <a:sym typeface="Times New Roman"/>
              </a:rPr>
              <a:t>.</a:t>
            </a:r>
            <a:r>
              <a:rPr lang="en-US" sz="1600">
                <a:latin typeface="Times New Roman"/>
                <a:ea typeface="Times New Roman"/>
                <a:cs typeface="Times New Roman"/>
                <a:sym typeface="Times New Roman"/>
              </a:rPr>
              <a:t>Dr.G.K.Venkata Narasimha Reddy, </a:t>
            </a:r>
            <a:r>
              <a:rPr lang="en-US" sz="1200">
                <a:latin typeface="Times New Roman"/>
                <a:ea typeface="Times New Roman"/>
                <a:cs typeface="Times New Roman"/>
                <a:sym typeface="Times New Roman"/>
              </a:rPr>
              <a:t>M.Tech,Ph.D</a:t>
            </a:r>
            <a:endParaRPr baseline="-25000" sz="1200">
              <a:latin typeface="Times New Roman"/>
              <a:ea typeface="Times New Roman"/>
              <a:cs typeface="Times New Roman"/>
              <a:sym typeface="Times New Roman"/>
            </a:endParaRPr>
          </a:p>
          <a:p>
            <a:pPr indent="0" lvl="0" marL="0" rtl="0" algn="l">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TEJASWINI.N 	        (174G1A0599) 	                             Professor   `</a:t>
            </a:r>
            <a:endParaRPr>
              <a:latin typeface="Times New Roman"/>
              <a:ea typeface="Times New Roman"/>
              <a:cs typeface="Times New Roman"/>
              <a:sym typeface="Times New Roman"/>
            </a:endParaRPr>
          </a:p>
          <a:p>
            <a:pPr indent="0" lvl="0" marL="0" rtl="0" algn="l">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VAMSHI KASYAP.S        (174G1A05A5)</a:t>
            </a:r>
            <a:endParaRPr>
              <a:latin typeface="Times New Roman"/>
              <a:ea typeface="Times New Roman"/>
              <a:cs typeface="Times New Roman"/>
              <a:sym typeface="Times New Roman"/>
            </a:endParaRPr>
          </a:p>
          <a:p>
            <a:pPr indent="0" lvl="0" marL="0" rtl="0" algn="l">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SAI NARASIMHA REDDY.K  (174G1A0569)</a:t>
            </a:r>
            <a:endParaRPr>
              <a:latin typeface="Times New Roman"/>
              <a:ea typeface="Times New Roman"/>
              <a:cs typeface="Times New Roman"/>
              <a:sym typeface="Times New Roman"/>
            </a:endParaRPr>
          </a:p>
        </p:txBody>
      </p:sp>
      <p:sp>
        <p:nvSpPr>
          <p:cNvPr id="106" name="Google Shape;106;p1"/>
          <p:cNvSpPr txBox="1"/>
          <p:nvPr/>
        </p:nvSpPr>
        <p:spPr>
          <a:xfrm>
            <a:off x="1447800" y="5967412"/>
            <a:ext cx="7086600"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Srinivasa Ramanujan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07" name="Google Shape;107;p1"/>
          <p:cNvPicPr preferRelativeResize="0"/>
          <p:nvPr/>
        </p:nvPicPr>
        <p:blipFill rotWithShape="1">
          <a:blip r:embed="rId3">
            <a:alphaModFix/>
          </a:blip>
          <a:srcRect b="0" l="0" r="0" t="0"/>
          <a:stretch/>
        </p:blipFill>
        <p:spPr>
          <a:xfrm>
            <a:off x="685800" y="5929312"/>
            <a:ext cx="958850" cy="814388"/>
          </a:xfrm>
          <a:prstGeom prst="rect">
            <a:avLst/>
          </a:prstGeom>
          <a:noFill/>
          <a:ln>
            <a:noFill/>
          </a:ln>
        </p:spPr>
      </p:pic>
    </p:spTree>
  </p:cSld>
  <p:clrMapOvr>
    <a:masterClrMapping/>
  </p:clrMapOvr>
  <mc:AlternateContent>
    <mc:Choice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fbe6a42dc_0_14"/>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Outputs</a:t>
            </a:r>
            <a:endParaRPr sz="3600">
              <a:latin typeface="Times New Roman"/>
              <a:ea typeface="Times New Roman"/>
              <a:cs typeface="Times New Roman"/>
              <a:sym typeface="Times New Roman"/>
            </a:endParaRPr>
          </a:p>
        </p:txBody>
      </p:sp>
      <p:sp>
        <p:nvSpPr>
          <p:cNvPr id="171" name="Google Shape;171;gdfbe6a42dc_0_14"/>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800">
                <a:latin typeface="Times New Roman"/>
                <a:ea typeface="Times New Roman"/>
                <a:cs typeface="Times New Roman"/>
                <a:sym typeface="Times New Roman"/>
              </a:rPr>
              <a:t>Registering Fertilizer Companies:</a:t>
            </a:r>
            <a:endParaRPr b="1" sz="2800">
              <a:latin typeface="Times New Roman"/>
              <a:ea typeface="Times New Roman"/>
              <a:cs typeface="Times New Roman"/>
              <a:sym typeface="Times New Roman"/>
            </a:endParaRPr>
          </a:p>
        </p:txBody>
      </p:sp>
      <p:pic>
        <p:nvPicPr>
          <p:cNvPr id="172" name="Google Shape;172;gdfbe6a42dc_0_14"/>
          <p:cNvPicPr preferRelativeResize="0"/>
          <p:nvPr/>
        </p:nvPicPr>
        <p:blipFill>
          <a:blip r:embed="rId3">
            <a:alphaModFix/>
          </a:blip>
          <a:stretch>
            <a:fillRect/>
          </a:stretch>
        </p:blipFill>
        <p:spPr>
          <a:xfrm>
            <a:off x="457200" y="2321825"/>
            <a:ext cx="8229602" cy="3808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de5d5ecf34_0_0"/>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sz="2800">
                <a:solidFill>
                  <a:schemeClr val="dk1"/>
                </a:solidFill>
                <a:latin typeface="Times New Roman"/>
                <a:ea typeface="Times New Roman"/>
                <a:cs typeface="Times New Roman"/>
                <a:sym typeface="Times New Roman"/>
              </a:rPr>
              <a:t>Giving Input for Authentication:</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79" name="Google Shape;179;gde5d5ecf34_0_0"/>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b="1" sz="2800">
              <a:latin typeface="Times New Roman"/>
              <a:ea typeface="Times New Roman"/>
              <a:cs typeface="Times New Roman"/>
              <a:sym typeface="Times New Roman"/>
            </a:endParaRPr>
          </a:p>
        </p:txBody>
      </p:sp>
      <p:pic>
        <p:nvPicPr>
          <p:cNvPr id="180" name="Google Shape;180;gde5d5ecf34_0_0"/>
          <p:cNvPicPr preferRelativeResize="0"/>
          <p:nvPr/>
        </p:nvPicPr>
        <p:blipFill>
          <a:blip r:embed="rId3">
            <a:alphaModFix/>
          </a:blip>
          <a:stretch>
            <a:fillRect/>
          </a:stretch>
        </p:blipFill>
        <p:spPr>
          <a:xfrm>
            <a:off x="457200" y="1203900"/>
            <a:ext cx="8229602" cy="4948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dfbe6a42dc_1_1"/>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chemeClr val="dk1"/>
                </a:solidFill>
                <a:latin typeface="Times New Roman"/>
                <a:ea typeface="Times New Roman"/>
                <a:cs typeface="Times New Roman"/>
                <a:sym typeface="Times New Roman"/>
              </a:rPr>
              <a:t>Authenticating Fertilizer Companies:</a:t>
            </a:r>
            <a:endParaRPr/>
          </a:p>
        </p:txBody>
      </p:sp>
      <p:sp>
        <p:nvSpPr>
          <p:cNvPr id="187" name="Google Shape;187;gdfbe6a42dc_1_1"/>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b="1" sz="2800">
              <a:latin typeface="Times New Roman"/>
              <a:ea typeface="Times New Roman"/>
              <a:cs typeface="Times New Roman"/>
              <a:sym typeface="Times New Roman"/>
            </a:endParaRPr>
          </a:p>
        </p:txBody>
      </p:sp>
      <p:pic>
        <p:nvPicPr>
          <p:cNvPr id="188" name="Google Shape;188;gdfbe6a42dc_1_1"/>
          <p:cNvPicPr preferRelativeResize="0"/>
          <p:nvPr/>
        </p:nvPicPr>
        <p:blipFill>
          <a:blip r:embed="rId3">
            <a:alphaModFix/>
          </a:blip>
          <a:stretch>
            <a:fillRect/>
          </a:stretch>
        </p:blipFill>
        <p:spPr>
          <a:xfrm>
            <a:off x="457200" y="1214650"/>
            <a:ext cx="8229602" cy="491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fbe6a42dc_1_8"/>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sz="2800">
                <a:solidFill>
                  <a:schemeClr val="dk1"/>
                </a:solidFill>
                <a:latin typeface="Times New Roman"/>
                <a:ea typeface="Times New Roman"/>
                <a:cs typeface="Times New Roman"/>
                <a:sym typeface="Times New Roman"/>
              </a:rPr>
              <a:t>Continued..</a:t>
            </a:r>
            <a:endParaRPr b="1" sz="2800">
              <a:latin typeface="Times New Roman"/>
              <a:ea typeface="Times New Roman"/>
              <a:cs typeface="Times New Roman"/>
              <a:sym typeface="Times New Roman"/>
            </a:endParaRPr>
          </a:p>
        </p:txBody>
      </p:sp>
      <p:sp>
        <p:nvSpPr>
          <p:cNvPr id="195" name="Google Shape;195;gdfbe6a42dc_1_8"/>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96" name="Google Shape;196;gdfbe6a42dc_1_8"/>
          <p:cNvPicPr preferRelativeResize="0"/>
          <p:nvPr/>
        </p:nvPicPr>
        <p:blipFill>
          <a:blip r:embed="rId3">
            <a:alphaModFix/>
          </a:blip>
          <a:stretch>
            <a:fillRect/>
          </a:stretch>
        </p:blipFill>
        <p:spPr>
          <a:xfrm>
            <a:off x="457200" y="1254050"/>
            <a:ext cx="8229600" cy="4948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dfbe6a42dc_1_21"/>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sz="2800">
                <a:solidFill>
                  <a:schemeClr val="dk1"/>
                </a:solidFill>
                <a:latin typeface="Times New Roman"/>
                <a:ea typeface="Times New Roman"/>
                <a:cs typeface="Times New Roman"/>
                <a:sym typeface="Times New Roman"/>
              </a:rPr>
              <a:t>Giving feedback:</a:t>
            </a:r>
            <a:endParaRPr/>
          </a:p>
        </p:txBody>
      </p:sp>
      <p:sp>
        <p:nvSpPr>
          <p:cNvPr id="203" name="Google Shape;203;gdfbe6a42dc_1_21"/>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b="1" sz="2800">
              <a:latin typeface="Times New Roman"/>
              <a:ea typeface="Times New Roman"/>
              <a:cs typeface="Times New Roman"/>
              <a:sym typeface="Times New Roman"/>
            </a:endParaRPr>
          </a:p>
        </p:txBody>
      </p:sp>
      <p:pic>
        <p:nvPicPr>
          <p:cNvPr id="204" name="Google Shape;204;gdfbe6a42dc_1_21"/>
          <p:cNvPicPr preferRelativeResize="0"/>
          <p:nvPr/>
        </p:nvPicPr>
        <p:blipFill>
          <a:blip r:embed="rId3">
            <a:alphaModFix/>
          </a:blip>
          <a:stretch>
            <a:fillRect/>
          </a:stretch>
        </p:blipFill>
        <p:spPr>
          <a:xfrm>
            <a:off x="457200" y="1236150"/>
            <a:ext cx="8229600" cy="495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dfbe6a42dc_1_28"/>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sz="2800">
                <a:solidFill>
                  <a:schemeClr val="dk1"/>
                </a:solidFill>
                <a:latin typeface="Times New Roman"/>
                <a:ea typeface="Times New Roman"/>
                <a:cs typeface="Times New Roman"/>
                <a:sym typeface="Times New Roman"/>
              </a:rPr>
              <a:t>Deleting the Fertilizer company based on Feedback:</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211" name="Google Shape;211;gdfbe6a42dc_1_28"/>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b="1" sz="2800">
              <a:latin typeface="Times New Roman"/>
              <a:ea typeface="Times New Roman"/>
              <a:cs typeface="Times New Roman"/>
              <a:sym typeface="Times New Roman"/>
            </a:endParaRPr>
          </a:p>
        </p:txBody>
      </p:sp>
      <p:pic>
        <p:nvPicPr>
          <p:cNvPr id="212" name="Google Shape;212;gdfbe6a42dc_1_28"/>
          <p:cNvPicPr preferRelativeResize="0"/>
          <p:nvPr/>
        </p:nvPicPr>
        <p:blipFill>
          <a:blip r:embed="rId3">
            <a:alphaModFix/>
          </a:blip>
          <a:stretch>
            <a:fillRect/>
          </a:stretch>
        </p:blipFill>
        <p:spPr>
          <a:xfrm>
            <a:off x="457200" y="1128675"/>
            <a:ext cx="8229602" cy="5002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dfbe6a42dc_1_35"/>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Status Of Deletion Operation:</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219" name="Google Shape;219;gdfbe6a42dc_1_35"/>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sz="2800">
              <a:latin typeface="Times New Roman"/>
              <a:ea typeface="Times New Roman"/>
              <a:cs typeface="Times New Roman"/>
              <a:sym typeface="Times New Roman"/>
            </a:endParaRPr>
          </a:p>
        </p:txBody>
      </p:sp>
      <p:pic>
        <p:nvPicPr>
          <p:cNvPr id="220" name="Google Shape;220;gdfbe6a42dc_1_35"/>
          <p:cNvPicPr preferRelativeResize="0"/>
          <p:nvPr/>
        </p:nvPicPr>
        <p:blipFill>
          <a:blip r:embed="rId3">
            <a:alphaModFix/>
          </a:blip>
          <a:stretch>
            <a:fillRect/>
          </a:stretch>
        </p:blipFill>
        <p:spPr>
          <a:xfrm>
            <a:off x="457200" y="1289900"/>
            <a:ext cx="8229600" cy="489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dfbe6a42dc_1_42"/>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sz="2800">
                <a:solidFill>
                  <a:schemeClr val="dk1"/>
                </a:solidFill>
                <a:latin typeface="Times New Roman"/>
                <a:ea typeface="Times New Roman"/>
                <a:cs typeface="Times New Roman"/>
                <a:sym typeface="Times New Roman"/>
              </a:rPr>
              <a:t>Transactions Recorded On  Ethereum Rinkeby network:</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227" name="Google Shape;227;gdfbe6a42dc_1_42"/>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b="1" sz="2800">
              <a:latin typeface="Times New Roman"/>
              <a:ea typeface="Times New Roman"/>
              <a:cs typeface="Times New Roman"/>
              <a:sym typeface="Times New Roman"/>
            </a:endParaRPr>
          </a:p>
        </p:txBody>
      </p:sp>
      <p:pic>
        <p:nvPicPr>
          <p:cNvPr id="228" name="Google Shape;228;gdfbe6a42dc_1_42"/>
          <p:cNvPicPr preferRelativeResize="0"/>
          <p:nvPr/>
        </p:nvPicPr>
        <p:blipFill>
          <a:blip r:embed="rId3">
            <a:alphaModFix/>
          </a:blip>
          <a:stretch>
            <a:fillRect/>
          </a:stretch>
        </p:blipFill>
        <p:spPr>
          <a:xfrm>
            <a:off x="457200" y="1600200"/>
            <a:ext cx="8229601" cy="453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Summary</a:t>
            </a:r>
            <a:endParaRPr/>
          </a:p>
        </p:txBody>
      </p:sp>
      <p:sp>
        <p:nvSpPr>
          <p:cNvPr id="234" name="Google Shape;234;p2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85445" lvl="0" marL="457200" rtl="0" algn="l">
              <a:lnSpc>
                <a:spcPct val="115000"/>
              </a:lnSpc>
              <a:spcBef>
                <a:spcPts val="360"/>
              </a:spcBef>
              <a:spcAft>
                <a:spcPts val="0"/>
              </a:spcAft>
              <a:buSzPts val="2470"/>
              <a:buFont typeface="Times New Roman"/>
              <a:buChar char="➔"/>
            </a:pPr>
            <a:r>
              <a:rPr lang="en-US" sz="2400">
                <a:latin typeface="Times New Roman"/>
                <a:ea typeface="Times New Roman"/>
                <a:cs typeface="Times New Roman"/>
                <a:sym typeface="Times New Roman"/>
              </a:rPr>
              <a:t>The system will create the opportunity where the farmer can find a reasonable and trustable system which will make the availability of  fertilizers from trusted companies.</a:t>
            </a:r>
            <a:endParaRPr>
              <a:latin typeface="Times New Roman"/>
              <a:ea typeface="Times New Roman"/>
              <a:cs typeface="Times New Roman"/>
              <a:sym typeface="Times New Roman"/>
            </a:endParaRPr>
          </a:p>
          <a:p>
            <a:pPr indent="-385445" lvl="0" marL="457200" rtl="0" algn="l">
              <a:lnSpc>
                <a:spcPct val="115000"/>
              </a:lnSpc>
              <a:spcBef>
                <a:spcPts val="360"/>
              </a:spcBef>
              <a:spcAft>
                <a:spcPts val="0"/>
              </a:spcAft>
              <a:buSzPts val="2470"/>
              <a:buFont typeface="Times New Roman"/>
              <a:buChar char="➔"/>
            </a:pPr>
            <a:r>
              <a:rPr lang="en-US" sz="2400">
                <a:latin typeface="Times New Roman"/>
                <a:ea typeface="Times New Roman"/>
                <a:cs typeface="Times New Roman"/>
                <a:sym typeface="Times New Roman"/>
              </a:rPr>
              <a:t>We describe our abstract system with a proposed architecture and workflow to describe the secured access control and distribution management.</a:t>
            </a:r>
            <a:endParaRPr>
              <a:latin typeface="Times New Roman"/>
              <a:ea typeface="Times New Roman"/>
              <a:cs typeface="Times New Roman"/>
              <a:sym typeface="Times New Roman"/>
            </a:endParaRPr>
          </a:p>
          <a:p>
            <a:pPr indent="-385445" lvl="0" marL="457200" rtl="0" algn="l">
              <a:lnSpc>
                <a:spcPct val="115000"/>
              </a:lnSpc>
              <a:spcBef>
                <a:spcPts val="360"/>
              </a:spcBef>
              <a:spcAft>
                <a:spcPts val="0"/>
              </a:spcAft>
              <a:buSzPts val="2470"/>
              <a:buFont typeface="Times New Roman"/>
              <a:buChar char="➔"/>
            </a:pPr>
            <a:r>
              <a:rPr lang="en-US" sz="2400">
                <a:latin typeface="Times New Roman"/>
                <a:ea typeface="Times New Roman"/>
                <a:cs typeface="Times New Roman"/>
                <a:sym typeface="Times New Roman"/>
              </a:rPr>
              <a:t>Moreover, the user will have trust in the system as it uses smart contract features which confirm data privacy and security.</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d5271bc993_0_6"/>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242" name="Google Shape;242;gd5271bc993_0_6"/>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None/>
            </a:pPr>
            <a:r>
              <a:rPr lang="en-US" sz="2400">
                <a:solidFill>
                  <a:srgbClr val="000000"/>
                </a:solidFill>
                <a:latin typeface="Times New Roman"/>
                <a:ea typeface="Times New Roman"/>
                <a:cs typeface="Times New Roman"/>
                <a:sym typeface="Times New Roman"/>
              </a:rPr>
              <a:t>[1]  Dr.V.K.Saraswat, Dr.Bimal Kumar Roy and C P Gurnani,</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US" sz="2400">
                <a:solidFill>
                  <a:srgbClr val="000000"/>
                </a:solidFill>
                <a:latin typeface="Times New Roman"/>
                <a:ea typeface="Times New Roman"/>
                <a:cs typeface="Times New Roman"/>
                <a:sym typeface="Times New Roman"/>
              </a:rPr>
              <a:t>Blockchain Technology Concepts and Applications.</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36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US" sz="2400">
                <a:solidFill>
                  <a:srgbClr val="000000"/>
                </a:solidFill>
                <a:latin typeface="Times New Roman"/>
                <a:ea typeface="Times New Roman"/>
                <a:cs typeface="Times New Roman"/>
                <a:sym typeface="Times New Roman"/>
              </a:rPr>
              <a:t>[2]  Robert Infante and Thomas Bertani, Building Ethereum Dapps.</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36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US" sz="2400">
                <a:solidFill>
                  <a:srgbClr val="000000"/>
                </a:solidFill>
                <a:latin typeface="Times New Roman"/>
                <a:ea typeface="Times New Roman"/>
                <a:cs typeface="Times New Roman"/>
                <a:sym typeface="Times New Roman"/>
              </a:rPr>
              <a:t>[3]  </a:t>
            </a:r>
            <a:r>
              <a:rPr lang="en-US" sz="2400" u="sng">
                <a:solidFill>
                  <a:schemeClr val="hlink"/>
                </a:solidFill>
                <a:latin typeface="Times New Roman"/>
                <a:ea typeface="Times New Roman"/>
                <a:cs typeface="Times New Roman"/>
                <a:sym typeface="Times New Roman"/>
                <a:hlinkClick r:id="rId3"/>
              </a:rPr>
              <a:t>https://www.dappuniversity.com/</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36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US" sz="2400">
                <a:solidFill>
                  <a:srgbClr val="000000"/>
                </a:solidFill>
                <a:latin typeface="Times New Roman"/>
                <a:ea typeface="Times New Roman"/>
                <a:cs typeface="Times New Roman"/>
                <a:sym typeface="Times New Roman"/>
              </a:rPr>
              <a:t>[4]  Sabbir Ahmed, Md.Tarif Hosen, Md. Ezazul Islam,Md. Hasibul Haan, Blockchain based Fertilizer Distribution System : Bangladesh Perspective</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228600"/>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114" name="Google Shape;114;p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 The main purpose of fertilizer company authentication is to make sure that the fertilizers from authentic companies should only reach customers.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In order to achieve our objective we are making use of Ethereum platform in which every event which performs write operation can be considered as “PROGRAMMED TRANSACTION”.</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We are using decentralized application deployed on Ethereum Public Blockchain.</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In order to verify the fertilizer companies which are selling genuine fertilizers.Authentication of fertilizer companies is required.</a:t>
            </a:r>
            <a:endParaRPr sz="23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d5271bc993_0_12"/>
          <p:cNvSpPr txBox="1"/>
          <p:nvPr>
            <p:ph type="title"/>
          </p:nvPr>
        </p:nvSpPr>
        <p:spPr>
          <a:xfrm>
            <a:off x="457200" y="262458"/>
            <a:ext cx="8229600" cy="426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t/>
            </a:r>
            <a:endParaRPr/>
          </a:p>
        </p:txBody>
      </p:sp>
      <p:sp>
        <p:nvSpPr>
          <p:cNvPr id="250" name="Google Shape;250;gd5271bc993_0_12"/>
          <p:cNvSpPr txBox="1"/>
          <p:nvPr>
            <p:ph idx="4294967295" type="body"/>
          </p:nvPr>
        </p:nvSpPr>
        <p:spPr>
          <a:xfrm>
            <a:off x="391886" y="1688841"/>
            <a:ext cx="8024326" cy="393751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950"/>
              <a:buNone/>
            </a:pPr>
            <a:r>
              <a:rPr b="1" lang="en-US" sz="4700">
                <a:solidFill>
                  <a:srgbClr val="FF0000"/>
                </a:solidFill>
                <a:latin typeface="Garamond"/>
                <a:ea typeface="Garamond"/>
                <a:cs typeface="Garamond"/>
                <a:sym typeface="Garamond"/>
              </a:rPr>
              <a:t>Queries</a:t>
            </a:r>
            <a:endParaRPr b="1" sz="4700">
              <a:solidFill>
                <a:srgbClr val="FF0000"/>
              </a:solidFill>
              <a:latin typeface="Garamond"/>
              <a:ea typeface="Garamond"/>
              <a:cs typeface="Garamond"/>
              <a:sym typeface="Garamond"/>
            </a:endParaRPr>
          </a:p>
          <a:p>
            <a:pPr indent="0" lvl="0" marL="0" rtl="0" algn="l">
              <a:lnSpc>
                <a:spcPct val="100000"/>
              </a:lnSpc>
              <a:spcBef>
                <a:spcPts val="0"/>
              </a:spcBef>
              <a:spcAft>
                <a:spcPts val="0"/>
              </a:spcAft>
              <a:buSzPts val="1950"/>
              <a:buNone/>
            </a:pPr>
            <a:r>
              <a:rPr b="1" lang="en-US" sz="7200">
                <a:solidFill>
                  <a:srgbClr val="FF0000"/>
                </a:solidFill>
                <a:latin typeface="Garamond"/>
                <a:ea typeface="Garamond"/>
                <a:cs typeface="Garamond"/>
                <a:sym typeface="Garamond"/>
              </a:rPr>
              <a:t>                 ??..</a:t>
            </a:r>
            <a:endParaRPr b="1" sz="7200">
              <a:solidFill>
                <a:srgbClr val="FF0000"/>
              </a:solidFill>
              <a:latin typeface="Garamond"/>
              <a:ea typeface="Garamond"/>
              <a:cs typeface="Garamond"/>
              <a:sym typeface="Garamond"/>
            </a:endParaRPr>
          </a:p>
          <a:p>
            <a:pPr indent="0" lvl="0" marL="0" rtl="0" algn="l">
              <a:lnSpc>
                <a:spcPct val="100000"/>
              </a:lnSpc>
              <a:spcBef>
                <a:spcPts val="0"/>
              </a:spcBef>
              <a:spcAft>
                <a:spcPts val="0"/>
              </a:spcAft>
              <a:buSzPts val="1950"/>
              <a:buNone/>
            </a:pPr>
            <a:r>
              <a:rPr b="1" lang="en-US" sz="4000">
                <a:solidFill>
                  <a:srgbClr val="006633"/>
                </a:solidFill>
                <a:latin typeface="Garamond"/>
                <a:ea typeface="Garamond"/>
                <a:cs typeface="Garamond"/>
                <a:sym typeface="Garamond"/>
              </a:rPr>
              <a:t>                  </a:t>
            </a:r>
            <a:r>
              <a:rPr b="1" lang="en-US" sz="4200">
                <a:solidFill>
                  <a:srgbClr val="006633"/>
                </a:solidFill>
                <a:latin typeface="Garamond"/>
                <a:ea typeface="Garamond"/>
                <a:cs typeface="Garamond"/>
                <a:sym typeface="Garamond"/>
              </a:rPr>
              <a:t> THANK YOU.</a:t>
            </a:r>
            <a:endParaRPr b="1" sz="4200">
              <a:solidFill>
                <a:srgbClr val="006633"/>
              </a:solidFill>
              <a:latin typeface="Garamond"/>
              <a:ea typeface="Garamond"/>
              <a:cs typeface="Garamond"/>
              <a:sym typeface="Garamond"/>
            </a:endParaRPr>
          </a:p>
          <a:p>
            <a:pPr indent="0" lvl="0" marL="0" rtl="0" algn="l">
              <a:lnSpc>
                <a:spcPct val="100000"/>
              </a:lnSpc>
              <a:spcBef>
                <a:spcPts val="360"/>
              </a:spcBef>
              <a:spcAft>
                <a:spcPts val="0"/>
              </a:spcAft>
              <a:buSzPts val="195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dda69c7f85_0_0"/>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Existing system</a:t>
            </a:r>
            <a:endParaRPr sz="3600">
              <a:latin typeface="Times New Roman"/>
              <a:ea typeface="Times New Roman"/>
              <a:cs typeface="Times New Roman"/>
              <a:sym typeface="Times New Roman"/>
            </a:endParaRPr>
          </a:p>
        </p:txBody>
      </p:sp>
      <p:sp>
        <p:nvSpPr>
          <p:cNvPr id="121" name="Google Shape;121;gdda69c7f85_0_0"/>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In traditional Fertilizer Company Authentication system there is a chance of manipulating the database which contain Authentic Fertilizer Companies.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manipulation of the database which contains Authentic Fertilizer Companies without tracking the activity happening during manipulation will in turn deteriorate the trust on the system.</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proof of existence of certain value at certain point time can not be proved in the traditional system.</a:t>
            </a:r>
            <a:endParaRPr sz="2400">
              <a:latin typeface="Times New Roman"/>
              <a:ea typeface="Times New Roman"/>
              <a:cs typeface="Times New Roman"/>
              <a:sym typeface="Times New Roman"/>
            </a:endParaRPr>
          </a:p>
          <a:p>
            <a:pPr indent="0" lvl="0" marL="914400" rtl="0" algn="l">
              <a:lnSpc>
                <a:spcPct val="115000"/>
              </a:lnSpc>
              <a:spcBef>
                <a:spcPts val="360"/>
              </a:spcBef>
              <a:spcAft>
                <a:spcPts val="0"/>
              </a:spcAft>
              <a:buNone/>
            </a:pPr>
            <a:r>
              <a:t/>
            </a:r>
            <a:endParaRPr sz="2400">
              <a:latin typeface="Times New Roman"/>
              <a:ea typeface="Times New Roman"/>
              <a:cs typeface="Times New Roman"/>
              <a:sym typeface="Times New Roman"/>
            </a:endParaRPr>
          </a:p>
          <a:p>
            <a:pPr indent="0" lvl="0" marL="1371600" rtl="0" algn="l">
              <a:lnSpc>
                <a:spcPct val="115000"/>
              </a:lnSpc>
              <a:spcBef>
                <a:spcPts val="360"/>
              </a:spcBef>
              <a:spcAft>
                <a:spcPts val="0"/>
              </a:spcAft>
              <a:buNone/>
            </a:pPr>
            <a:r>
              <a:t/>
            </a:r>
            <a:endParaRPr sz="2400">
              <a:latin typeface="Times New Roman"/>
              <a:ea typeface="Times New Roman"/>
              <a:cs typeface="Times New Roman"/>
              <a:sym typeface="Times New Roman"/>
            </a:endParaRPr>
          </a:p>
          <a:p>
            <a:pPr indent="0" lvl="0" marL="1371600" rtl="0" algn="l">
              <a:lnSpc>
                <a:spcPct val="115000"/>
              </a:lnSpc>
              <a:spcBef>
                <a:spcPts val="360"/>
              </a:spcBef>
              <a:spcAft>
                <a:spcPts val="0"/>
              </a:spcAft>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914400" rtl="0" algn="l">
              <a:lnSpc>
                <a:spcPct val="115000"/>
              </a:lnSpc>
              <a:spcBef>
                <a:spcPts val="36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36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360"/>
              </a:spcBef>
              <a:spcAft>
                <a:spcPts val="0"/>
              </a:spcAft>
              <a:buNone/>
            </a:pPr>
            <a:r>
              <a:t/>
            </a:r>
            <a:endParaRPr sz="2400">
              <a:latin typeface="Times New Roman"/>
              <a:ea typeface="Times New Roman"/>
              <a:cs typeface="Times New Roman"/>
              <a:sym typeface="Times New Roman"/>
            </a:endParaRPr>
          </a:p>
          <a:p>
            <a:pPr indent="0" lvl="0" marL="0" rtl="0" algn="l">
              <a:spcBef>
                <a:spcPts val="360"/>
              </a:spcBef>
              <a:spcAft>
                <a:spcPts val="0"/>
              </a:spcAft>
              <a:buNone/>
            </a:pPr>
            <a:r>
              <a:t/>
            </a:r>
            <a:endParaRPr sz="2400">
              <a:latin typeface="Times New Roman"/>
              <a:ea typeface="Times New Roman"/>
              <a:cs typeface="Times New Roman"/>
              <a:sym typeface="Times New Roman"/>
            </a:endParaRPr>
          </a:p>
          <a:p>
            <a:pPr indent="0" lvl="0" marL="914400" rtl="0" algn="l">
              <a:spcBef>
                <a:spcPts val="360"/>
              </a:spcBef>
              <a:spcAft>
                <a:spcPts val="0"/>
              </a:spcAft>
              <a:buNone/>
            </a:pPr>
            <a:r>
              <a:t/>
            </a:r>
            <a:endParaRPr sz="2400">
              <a:latin typeface="Times New Roman"/>
              <a:ea typeface="Times New Roman"/>
              <a:cs typeface="Times New Roman"/>
              <a:sym typeface="Times New Roman"/>
            </a:endParaRPr>
          </a:p>
          <a:p>
            <a:pPr indent="0" lvl="0" marL="0" rtl="0" algn="l">
              <a:spcBef>
                <a:spcPts val="360"/>
              </a:spcBef>
              <a:spcAft>
                <a:spcPts val="0"/>
              </a:spcAft>
              <a:buNone/>
            </a:pPr>
            <a:r>
              <a:t/>
            </a:r>
            <a:endParaRPr sz="2400">
              <a:latin typeface="Times New Roman"/>
              <a:ea typeface="Times New Roman"/>
              <a:cs typeface="Times New Roman"/>
              <a:sym typeface="Times New Roman"/>
            </a:endParaRPr>
          </a:p>
          <a:p>
            <a:pPr indent="0" lvl="0" marL="457200" rtl="0" algn="l">
              <a:spcBef>
                <a:spcPts val="36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da69c7f85_0_6"/>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Proposed System</a:t>
            </a:r>
            <a:endParaRPr sz="3600">
              <a:latin typeface="Times New Roman"/>
              <a:ea typeface="Times New Roman"/>
              <a:cs typeface="Times New Roman"/>
              <a:sym typeface="Times New Roman"/>
            </a:endParaRPr>
          </a:p>
        </p:txBody>
      </p:sp>
      <p:sp>
        <p:nvSpPr>
          <p:cNvPr id="128" name="Google Shape;128;gdda69c7f85_0_6"/>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The Big difference that our Fertilizer Authentication Dapp can bring is it will takes the transparency to the next level.</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each and every operation </a:t>
            </a:r>
            <a:r>
              <a:rPr lang="en-US" sz="2400">
                <a:latin typeface="Times New Roman"/>
                <a:ea typeface="Times New Roman"/>
                <a:cs typeface="Times New Roman"/>
                <a:sym typeface="Times New Roman"/>
              </a:rPr>
              <a:t>performed in Dapp will be called as “TRANSACTION” and this transaction will get recorded.</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These transactions will gets stored on Ethereum Blockchain and if we store data data on blockchain it cannot be manipulated at any cost.if we want to remove the data the data on Blockchain it can be done by “COMPENSATING TRANSACTION”.</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latin typeface="Times New Roman"/>
                <a:ea typeface="Times New Roman"/>
                <a:cs typeface="Times New Roman"/>
                <a:sym typeface="Times New Roman"/>
              </a:rPr>
              <a:t>Abstract</a:t>
            </a:r>
            <a:endParaRPr sz="3600">
              <a:latin typeface="Times New Roman"/>
              <a:ea typeface="Times New Roman"/>
              <a:cs typeface="Times New Roman"/>
              <a:sym typeface="Times New Roman"/>
            </a:endParaRPr>
          </a:p>
        </p:txBody>
      </p:sp>
      <p:sp>
        <p:nvSpPr>
          <p:cNvPr id="135" name="Google Shape;135;p2"/>
          <p:cNvSpPr txBox="1"/>
          <p:nvPr>
            <p:ph idx="1" type="body"/>
          </p:nvPr>
        </p:nvSpPr>
        <p:spPr>
          <a:xfrm>
            <a:off x="457200" y="1401425"/>
            <a:ext cx="8229600" cy="47649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Decentralized applications are the type of application that are operated in the decentralized environment in the absence of central Server.</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Authentication of fertilizer companies is very important in order verify the companies which are selling genuine fertilizers.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We are using a decentralized application deployed on Rinkeby test network of Ethereum .A smart contract written in solidity language by taking help of External account deployed on to internal node present in Rinkeby test </a:t>
            </a:r>
            <a:r>
              <a:rPr lang="en-US" sz="2400">
                <a:latin typeface="Times New Roman"/>
                <a:ea typeface="Times New Roman"/>
                <a:cs typeface="Times New Roman"/>
                <a:sym typeface="Times New Roman"/>
              </a:rPr>
              <a:t>network</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33998" lvl="1" marL="669925" rtl="0" algn="just">
              <a:lnSpc>
                <a:spcPct val="100000"/>
              </a:lnSpc>
              <a:spcBef>
                <a:spcPts val="480"/>
              </a:spcBef>
              <a:spcAft>
                <a:spcPts val="0"/>
              </a:spcAft>
              <a:buSzPts val="1440"/>
              <a:buFont typeface="Noto Sans Symbols"/>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dfbe6a42dc_0_0"/>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Continued..</a:t>
            </a:r>
            <a:endParaRPr sz="3600">
              <a:latin typeface="Times New Roman"/>
              <a:ea typeface="Times New Roman"/>
              <a:cs typeface="Times New Roman"/>
              <a:sym typeface="Times New Roman"/>
            </a:endParaRPr>
          </a:p>
        </p:txBody>
      </p:sp>
      <p:sp>
        <p:nvSpPr>
          <p:cNvPr id="142" name="Google Shape;142;gdfbe6a42dc_0_0"/>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The node which deployed the smart contract had got </a:t>
            </a:r>
            <a:r>
              <a:rPr lang="en-US" sz="2400">
                <a:latin typeface="Times New Roman"/>
                <a:ea typeface="Times New Roman"/>
                <a:cs typeface="Times New Roman"/>
                <a:sym typeface="Times New Roman"/>
              </a:rPr>
              <a:t>access</a:t>
            </a:r>
            <a:r>
              <a:rPr lang="en-US" sz="2400">
                <a:latin typeface="Times New Roman"/>
                <a:ea typeface="Times New Roman"/>
                <a:cs typeface="Times New Roman"/>
                <a:sym typeface="Times New Roman"/>
              </a:rPr>
              <a:t> to register and delete the companies from Blockchain database </a:t>
            </a:r>
            <a:r>
              <a:rPr lang="en-US" sz="2400">
                <a:latin typeface="Times New Roman"/>
                <a:ea typeface="Times New Roman"/>
                <a:cs typeface="Times New Roman"/>
                <a:sym typeface="Times New Roman"/>
              </a:rPr>
              <a:t>based on the feedback provided which was given based on to factors they are Fertilizer Effect and the other one is weather.</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Access of functions like registering companies and deleting the companies has been implemented by explicitly implementing a user defined modifier.</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Application Binary Interface can be used for interaction between smart contract and javascript.</a:t>
            </a:r>
            <a:endParaRPr sz="2400">
              <a:latin typeface="Times New Roman"/>
              <a:ea typeface="Times New Roman"/>
              <a:cs typeface="Times New Roman"/>
              <a:sym typeface="Times New Roman"/>
            </a:endParaRPr>
          </a:p>
          <a:p>
            <a:pPr indent="0" lvl="0" marL="457200" rtl="0" algn="l">
              <a:spcBef>
                <a:spcPts val="36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latin typeface="Times New Roman"/>
                <a:ea typeface="Times New Roman"/>
                <a:cs typeface="Times New Roman"/>
                <a:sym typeface="Times New Roman"/>
              </a:rPr>
              <a:t>Problem Statement</a:t>
            </a:r>
            <a:endParaRPr sz="3600">
              <a:latin typeface="Times New Roman"/>
              <a:ea typeface="Times New Roman"/>
              <a:cs typeface="Times New Roman"/>
              <a:sym typeface="Times New Roman"/>
            </a:endParaRPr>
          </a:p>
        </p:txBody>
      </p:sp>
      <p:sp>
        <p:nvSpPr>
          <p:cNvPr id="149" name="Google Shape;149;p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In these days farmers are facing lot of issues with fertilizers companies who are producing fertilizers with low quality.The usage of these type of fertilizers will affect the farmer financially.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Fertilizer plays an important role in the cultivation of crops.so making sure that the fertilizers Companies which produce fertilizers were of good quality is a challenging task.</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major problem faced by the farmers is that the Fertilizer companies pretend to behave like they are producing Fertilizers of good quality.</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dbb56cf933_0_14"/>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latin typeface="Times New Roman"/>
                <a:ea typeface="Times New Roman"/>
                <a:cs typeface="Times New Roman"/>
                <a:sym typeface="Times New Roman"/>
              </a:rPr>
              <a:t>Module Description</a:t>
            </a:r>
            <a:endParaRPr sz="36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2600"/>
              <a:t>                    </a:t>
            </a:r>
            <a:endParaRPr sz="2600"/>
          </a:p>
          <a:p>
            <a:pPr indent="0" lvl="0" marL="0" rtl="0" algn="l">
              <a:lnSpc>
                <a:spcPct val="100000"/>
              </a:lnSpc>
              <a:spcBef>
                <a:spcPts val="0"/>
              </a:spcBef>
              <a:spcAft>
                <a:spcPts val="0"/>
              </a:spcAft>
              <a:buSzPts val="1400"/>
              <a:buNone/>
            </a:pPr>
            <a:r>
              <a:t/>
            </a:r>
            <a:endParaRPr sz="2800">
              <a:solidFill>
                <a:srgbClr val="000000"/>
              </a:solidFill>
            </a:endParaRPr>
          </a:p>
        </p:txBody>
      </p:sp>
      <p:sp>
        <p:nvSpPr>
          <p:cNvPr id="157" name="Google Shape;157;gdbb56cf933_0_14"/>
          <p:cNvSpPr txBox="1"/>
          <p:nvPr>
            <p:ph idx="1" type="body"/>
          </p:nvPr>
        </p:nvSpPr>
        <p:spPr>
          <a:xfrm>
            <a:off x="457200" y="1447800"/>
            <a:ext cx="8229600" cy="453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SzPts val="2600"/>
              <a:buNone/>
            </a:pPr>
            <a:r>
              <a:rPr b="1" lang="en-US" sz="2800">
                <a:latin typeface="Times New Roman"/>
                <a:ea typeface="Times New Roman"/>
                <a:cs typeface="Times New Roman"/>
                <a:sym typeface="Times New Roman"/>
              </a:rPr>
              <a:t>Authentication Authority Module:</a:t>
            </a:r>
            <a:endParaRPr b="1" sz="2800">
              <a:latin typeface="Times New Roman"/>
              <a:ea typeface="Times New Roman"/>
              <a:cs typeface="Times New Roman"/>
              <a:sym typeface="Times New Roman"/>
            </a:endParaRPr>
          </a:p>
          <a:p>
            <a:pPr indent="0" lvl="0" marL="0" marR="0" rtl="0" algn="l">
              <a:lnSpc>
                <a:spcPct val="100000"/>
              </a:lnSpc>
              <a:spcBef>
                <a:spcPts val="360"/>
              </a:spcBef>
              <a:spcAft>
                <a:spcPts val="0"/>
              </a:spcAft>
              <a:buSzPts val="2600"/>
              <a:buNone/>
            </a:pPr>
            <a:r>
              <a:t/>
            </a:r>
            <a:endParaRPr b="1" sz="2800">
              <a:latin typeface="Times New Roman"/>
              <a:ea typeface="Times New Roman"/>
              <a:cs typeface="Times New Roman"/>
              <a:sym typeface="Times New Roman"/>
            </a:endParaRPr>
          </a:p>
          <a:p>
            <a:pPr indent="-381000" lvl="0" marL="457200" marR="0" rtl="0" algn="l">
              <a:lnSpc>
                <a:spcPct val="115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Authentication Authority will deploy the smart </a:t>
            </a:r>
            <a:r>
              <a:rPr lang="en-US" sz="2400">
                <a:latin typeface="Times New Roman"/>
                <a:ea typeface="Times New Roman"/>
                <a:cs typeface="Times New Roman"/>
                <a:sym typeface="Times New Roman"/>
              </a:rPr>
              <a:t>contact</a:t>
            </a:r>
            <a:r>
              <a:rPr lang="en-US" sz="2400">
                <a:latin typeface="Times New Roman"/>
                <a:ea typeface="Times New Roman"/>
                <a:cs typeface="Times New Roman"/>
                <a:sym typeface="Times New Roman"/>
              </a:rPr>
              <a:t> on to the Rinkeby test network which is one of the test network of Ethereum Blockchain.</a:t>
            </a:r>
            <a:endParaRPr sz="2400">
              <a:latin typeface="Times New Roman"/>
              <a:ea typeface="Times New Roman"/>
              <a:cs typeface="Times New Roman"/>
              <a:sym typeface="Times New Roman"/>
            </a:endParaRPr>
          </a:p>
          <a:p>
            <a:pPr indent="-381000" lvl="0" marL="457200" marR="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Authentication Authority will register the companies on to the Blockchain database.</a:t>
            </a:r>
            <a:endParaRPr sz="2400">
              <a:latin typeface="Times New Roman"/>
              <a:ea typeface="Times New Roman"/>
              <a:cs typeface="Times New Roman"/>
              <a:sym typeface="Times New Roman"/>
            </a:endParaRPr>
          </a:p>
          <a:p>
            <a:pPr indent="-381000" lvl="0" marL="457200" marR="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Authentication Authority has got privileges to discard the companies on the Blockchain on the basis of the feedback provided by the Authenticator.</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dfbe6a42dc_0_8"/>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Continued..</a:t>
            </a:r>
            <a:endParaRPr sz="3600">
              <a:latin typeface="Times New Roman"/>
              <a:ea typeface="Times New Roman"/>
              <a:cs typeface="Times New Roman"/>
              <a:sym typeface="Times New Roman"/>
            </a:endParaRPr>
          </a:p>
        </p:txBody>
      </p:sp>
      <p:sp>
        <p:nvSpPr>
          <p:cNvPr id="164" name="Google Shape;164;gdfbe6a42dc_0_8"/>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800">
                <a:latin typeface="Times New Roman"/>
                <a:ea typeface="Times New Roman"/>
                <a:cs typeface="Times New Roman"/>
                <a:sym typeface="Times New Roman"/>
              </a:rPr>
              <a:t>Authenticator Module:</a:t>
            </a:r>
            <a:endParaRPr b="1" sz="2800">
              <a:latin typeface="Times New Roman"/>
              <a:ea typeface="Times New Roman"/>
              <a:cs typeface="Times New Roman"/>
              <a:sym typeface="Times New Roman"/>
            </a:endParaRPr>
          </a:p>
          <a:p>
            <a:pPr indent="0" lvl="0" marL="0" rtl="0" algn="l">
              <a:spcBef>
                <a:spcPts val="360"/>
              </a:spcBef>
              <a:spcAft>
                <a:spcPts val="0"/>
              </a:spcAft>
              <a:buNone/>
            </a:pPr>
            <a:r>
              <a:t/>
            </a:r>
            <a:endParaRPr b="1" sz="2800">
              <a:latin typeface="Times New Roman"/>
              <a:ea typeface="Times New Roman"/>
              <a:cs typeface="Times New Roman"/>
              <a:sym typeface="Times New Roman"/>
            </a:endParaRPr>
          </a:p>
          <a:p>
            <a:pPr indent="-381000" lvl="0" marL="457200" rtl="0" algn="l">
              <a:lnSpc>
                <a:spcPct val="115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Authenticator Module will input the fertilizer company name and Authenticates whether the fertilizer Company from which fertilizer selected to buy by the farmer exists in the Blockchain or not.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Authenticator module will also provide feedback that feedback is provided by taking the climatic conditions and the effect of the fertilizer in to consideration.</a:t>
            </a:r>
            <a:endParaRPr sz="2400">
              <a:latin typeface="Times New Roman"/>
              <a:ea typeface="Times New Roman"/>
              <a:cs typeface="Times New Roman"/>
              <a:sym typeface="Times New Roman"/>
            </a:endParaRPr>
          </a:p>
          <a:p>
            <a:pPr indent="0" lvl="0" marL="0" rtl="0" algn="l">
              <a:spcBef>
                <a:spcPts val="360"/>
              </a:spcBef>
              <a:spcAft>
                <a:spcPts val="0"/>
              </a:spcAft>
              <a:buNone/>
            </a:pPr>
            <a:r>
              <a:t/>
            </a:r>
            <a:endParaRPr b="1" sz="2800">
              <a:latin typeface="Times New Roman"/>
              <a:ea typeface="Times New Roman"/>
              <a:cs typeface="Times New Roman"/>
              <a:sym typeface="Times New Roman"/>
            </a:endParaRPr>
          </a:p>
          <a:p>
            <a:pPr indent="0" lvl="0" marL="0" rtl="0" algn="l">
              <a:spcBef>
                <a:spcPts val="360"/>
              </a:spcBef>
              <a:spcAft>
                <a:spcPts val="0"/>
              </a:spcAft>
              <a:buNone/>
            </a:pPr>
            <a:r>
              <a:t/>
            </a:r>
            <a:endParaRPr b="1" sz="2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Hitendra</dc:creator>
</cp:coreProperties>
</file>