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D5B0-B16D-418A-87EE-DB9A51907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Skylines Flight Reservations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9FDC3-7E2A-4A8F-9510-F20C6759F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												by   Vamsi </a:t>
            </a:r>
            <a:r>
              <a:rPr lang="en-US" sz="2500" dirty="0" err="1"/>
              <a:t>Damisetty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15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E6F3-1CCF-439F-A602-94B32A0B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BF10E9-E96C-420F-AD5C-7E8C207E8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07089"/>
            <a:ext cx="3449124" cy="2580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355F2-8490-4940-8CAF-9CD55EA4F868}"/>
              </a:ext>
            </a:extLst>
          </p:cNvPr>
          <p:cNvSpPr txBox="1"/>
          <p:nvPr/>
        </p:nvSpPr>
        <p:spPr>
          <a:xfrm>
            <a:off x="6400800" y="1607089"/>
            <a:ext cx="45860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Skylines is created to meet the needs of online flight reservation system, with functionalities: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500" dirty="0">
              <a:effectLst>
                <a:outerShdw blurRad="38100" dist="38100" dir="2700000" algn="tl">
                  <a:srgbClr val="000000">
                    <a:alpha val="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500" dirty="0"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Book a Flight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500" dirty="0">
              <a:effectLst>
                <a:outerShdw blurRad="38100" dist="38100" dir="2700000" algn="tl">
                  <a:srgbClr val="000000">
                    <a:alpha val="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500" dirty="0"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Bookings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500" dirty="0">
              <a:effectLst>
                <a:outerShdw blurRad="38100" dist="38100" dir="2700000" algn="tl">
                  <a:srgbClr val="000000">
                    <a:alpha val="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500" dirty="0"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Cancel Reservations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500" dirty="0">
              <a:effectLst>
                <a:outerShdw blurRad="38100" dist="38100" dir="2700000" algn="tl">
                  <a:srgbClr val="000000">
                    <a:alpha val="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500" dirty="0">
              <a:effectLst>
                <a:outerShdw blurRad="38100" dist="38100" dir="2700000" algn="tl">
                  <a:srgbClr val="000000">
                    <a:alpha val="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effectLst>
                <a:outerShdw blurRad="38100" dist="38100" dir="2700000" algn="tl">
                  <a:srgbClr val="000000">
                    <a:alpha val="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9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A29D-5176-40AC-9F38-DAC84663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7475-909B-429D-BB31-922CDF12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 : User can be registered to access other services.</a:t>
            </a:r>
          </a:p>
          <a:p>
            <a:endParaRPr lang="en-US" dirty="0"/>
          </a:p>
          <a:p>
            <a:r>
              <a:rPr lang="en-US" dirty="0"/>
              <a:t>Login Validation : User Credentials can be validated.</a:t>
            </a:r>
          </a:p>
          <a:p>
            <a:endParaRPr lang="en-US" dirty="0"/>
          </a:p>
          <a:p>
            <a:r>
              <a:rPr lang="en-US" dirty="0"/>
              <a:t>Search and Book : Let the user to search and book the flight.</a:t>
            </a:r>
          </a:p>
          <a:p>
            <a:endParaRPr lang="en-US" dirty="0"/>
          </a:p>
          <a:p>
            <a:r>
              <a:rPr lang="en-US" dirty="0"/>
              <a:t>Check Bookings : User can check the reservations made.</a:t>
            </a:r>
          </a:p>
          <a:p>
            <a:endParaRPr lang="en-US" dirty="0"/>
          </a:p>
          <a:p>
            <a:r>
              <a:rPr lang="en-US" dirty="0"/>
              <a:t>Cancel Reservation : Reservation can also be cancelled by choice.</a:t>
            </a:r>
          </a:p>
        </p:txBody>
      </p:sp>
    </p:spTree>
    <p:extLst>
      <p:ext uri="{BB962C8B-B14F-4D97-AF65-F5344CB8AC3E}">
        <p14:creationId xmlns:p14="http://schemas.microsoft.com/office/powerpoint/2010/main" val="27340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E35E-BA62-46F6-8E03-4FF9EACE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in place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6FE5-12F9-4DB5-A4C7-AB4EA68A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Backend	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100" dirty="0"/>
              <a:t> Java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100" dirty="0"/>
              <a:t> Spring Boot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100" dirty="0"/>
              <a:t> Oracle</a:t>
            </a:r>
            <a:endParaRPr lang="en-US" sz="2500" dirty="0"/>
          </a:p>
          <a:p>
            <a:r>
              <a:rPr lang="en-US" sz="2500" dirty="0"/>
              <a:t>Front End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100" dirty="0"/>
              <a:t> Angular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100" dirty="0"/>
              <a:t> Html, </a:t>
            </a:r>
            <a:r>
              <a:rPr lang="en-US" sz="2100" dirty="0" err="1"/>
              <a:t>css</a:t>
            </a:r>
            <a:r>
              <a:rPr lang="en-US" sz="2100" dirty="0"/>
              <a:t>, Bootstrap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819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109F-9A5D-4DEE-9329-93FA7678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8B4B-DD46-456D-8A5D-B9E936ED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implementation of online Flight Reservation System.</a:t>
            </a:r>
          </a:p>
          <a:p>
            <a:endParaRPr lang="en-US" dirty="0"/>
          </a:p>
          <a:p>
            <a:r>
              <a:rPr lang="en-US" dirty="0"/>
              <a:t>User can view different flights by entering boarding and </a:t>
            </a:r>
            <a:r>
              <a:rPr lang="en-US" dirty="0" err="1"/>
              <a:t>arraival</a:t>
            </a:r>
            <a:r>
              <a:rPr lang="en-US" dirty="0"/>
              <a:t> locations.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can contact the website customer services.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7EFC-3627-4819-BD1D-B410490F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the 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3FD2-4963-4A19-867F-49DEDD93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the facility to link bank account to initiate and refund transaction in booking and cancelling of tickets.</a:t>
            </a:r>
          </a:p>
          <a:p>
            <a:endParaRPr lang="en-US" dirty="0"/>
          </a:p>
          <a:p>
            <a:r>
              <a:rPr lang="en-US" dirty="0"/>
              <a:t>Sending message or OTP regarding the details of the booking done to the customer's phone number.</a:t>
            </a:r>
          </a:p>
          <a:p>
            <a:endParaRPr lang="en-US" dirty="0"/>
          </a:p>
          <a:p>
            <a:r>
              <a:rPr lang="en-US" dirty="0"/>
              <a:t>Actual transaction of money to and from the user’s bank account.</a:t>
            </a:r>
          </a:p>
          <a:p>
            <a:endParaRPr lang="en-US" dirty="0"/>
          </a:p>
          <a:p>
            <a:r>
              <a:rPr lang="en-US" dirty="0"/>
              <a:t>Admin Account can also </a:t>
            </a:r>
            <a:r>
              <a:rPr lang="en-US"/>
              <a:t>be created.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6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C7B9-FC8D-4E16-9630-9AAEBA0C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FB3A-E029-4081-A287-B03C8A93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Social Media Integration</a:t>
            </a:r>
          </a:p>
          <a:p>
            <a:endParaRPr lang="en-US" sz="2500" dirty="0"/>
          </a:p>
          <a:p>
            <a:r>
              <a:rPr lang="en-US" sz="2500" dirty="0"/>
              <a:t>Cloud services with AWS</a:t>
            </a:r>
          </a:p>
          <a:p>
            <a:endParaRPr lang="en-US" sz="2500" dirty="0"/>
          </a:p>
          <a:p>
            <a:r>
              <a:rPr lang="en-US" sz="2500" dirty="0"/>
              <a:t>Using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35139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88F1-8297-4BDA-8734-3380E704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35790"/>
            <a:ext cx="8911687" cy="1280890"/>
          </a:xfrm>
        </p:spPr>
        <p:txBody>
          <a:bodyPr>
            <a:normAutofit/>
          </a:bodyPr>
          <a:lstStyle/>
          <a:p>
            <a:r>
              <a:rPr lang="en-US" sz="5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38146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233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Skylines Flight Reservations </vt:lpstr>
      <vt:lpstr>Objective</vt:lpstr>
      <vt:lpstr>Services </vt:lpstr>
      <vt:lpstr>Technologies in place  </vt:lpstr>
      <vt:lpstr>Scope of the project</vt:lpstr>
      <vt:lpstr>Outside the scope of project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Skylines Flight Reservations </dc:title>
  <dc:creator>vamsi krishna</dc:creator>
  <cp:lastModifiedBy>vamsi krishna</cp:lastModifiedBy>
  <cp:revision>5</cp:revision>
  <dcterms:created xsi:type="dcterms:W3CDTF">2020-05-03T16:22:54Z</dcterms:created>
  <dcterms:modified xsi:type="dcterms:W3CDTF">2020-05-03T17:00:13Z</dcterms:modified>
</cp:coreProperties>
</file>