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C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Y-Predicted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'linear reg intrepretation'!$Q$5:$Q$104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'linear reg intrepretation'!$R$5:$R$104</c:f>
              <c:numCache>
                <c:formatCode>General</c:formatCode>
                <c:ptCount val="100"/>
                <c:pt idx="0">
                  <c:v>210.1</c:v>
                </c:pt>
                <c:pt idx="1">
                  <c:v>220.2</c:v>
                </c:pt>
                <c:pt idx="2">
                  <c:v>230.3</c:v>
                </c:pt>
                <c:pt idx="3">
                  <c:v>240.4</c:v>
                </c:pt>
                <c:pt idx="4">
                  <c:v>250.5</c:v>
                </c:pt>
                <c:pt idx="5">
                  <c:v>260.60000000000002</c:v>
                </c:pt>
                <c:pt idx="6">
                  <c:v>270.7</c:v>
                </c:pt>
                <c:pt idx="7">
                  <c:v>280.8</c:v>
                </c:pt>
                <c:pt idx="8">
                  <c:v>290.89999999999998</c:v>
                </c:pt>
                <c:pt idx="9">
                  <c:v>301</c:v>
                </c:pt>
                <c:pt idx="10">
                  <c:v>311.10000000000002</c:v>
                </c:pt>
                <c:pt idx="11">
                  <c:v>321.2</c:v>
                </c:pt>
                <c:pt idx="12">
                  <c:v>331.29999999999995</c:v>
                </c:pt>
                <c:pt idx="13">
                  <c:v>341.4</c:v>
                </c:pt>
                <c:pt idx="14">
                  <c:v>351.5</c:v>
                </c:pt>
                <c:pt idx="15">
                  <c:v>361.6</c:v>
                </c:pt>
                <c:pt idx="16">
                  <c:v>371.7</c:v>
                </c:pt>
                <c:pt idx="17">
                  <c:v>381.79999999999995</c:v>
                </c:pt>
                <c:pt idx="18">
                  <c:v>391.9</c:v>
                </c:pt>
                <c:pt idx="19">
                  <c:v>402</c:v>
                </c:pt>
                <c:pt idx="20">
                  <c:v>412.1</c:v>
                </c:pt>
                <c:pt idx="21">
                  <c:v>422.2</c:v>
                </c:pt>
                <c:pt idx="22">
                  <c:v>432.29999999999995</c:v>
                </c:pt>
                <c:pt idx="23">
                  <c:v>442.4</c:v>
                </c:pt>
                <c:pt idx="24">
                  <c:v>452.5</c:v>
                </c:pt>
                <c:pt idx="25">
                  <c:v>462.59999999999997</c:v>
                </c:pt>
                <c:pt idx="26">
                  <c:v>472.7</c:v>
                </c:pt>
                <c:pt idx="27">
                  <c:v>482.8</c:v>
                </c:pt>
                <c:pt idx="28">
                  <c:v>492.9</c:v>
                </c:pt>
                <c:pt idx="29">
                  <c:v>503</c:v>
                </c:pt>
                <c:pt idx="30">
                  <c:v>513.09999999999991</c:v>
                </c:pt>
                <c:pt idx="31">
                  <c:v>523.20000000000005</c:v>
                </c:pt>
                <c:pt idx="32">
                  <c:v>533.29999999999995</c:v>
                </c:pt>
                <c:pt idx="33">
                  <c:v>543.4</c:v>
                </c:pt>
                <c:pt idx="34">
                  <c:v>553.5</c:v>
                </c:pt>
                <c:pt idx="35">
                  <c:v>563.59999999999991</c:v>
                </c:pt>
                <c:pt idx="36">
                  <c:v>573.70000000000005</c:v>
                </c:pt>
                <c:pt idx="37">
                  <c:v>583.79999999999995</c:v>
                </c:pt>
                <c:pt idx="38">
                  <c:v>593.9</c:v>
                </c:pt>
                <c:pt idx="39">
                  <c:v>604</c:v>
                </c:pt>
                <c:pt idx="40">
                  <c:v>614.09999999999991</c:v>
                </c:pt>
                <c:pt idx="41">
                  <c:v>624.20000000000005</c:v>
                </c:pt>
                <c:pt idx="42">
                  <c:v>634.29999999999995</c:v>
                </c:pt>
                <c:pt idx="43">
                  <c:v>644.4</c:v>
                </c:pt>
                <c:pt idx="44">
                  <c:v>654.5</c:v>
                </c:pt>
                <c:pt idx="45">
                  <c:v>664.59999999999991</c:v>
                </c:pt>
                <c:pt idx="46">
                  <c:v>674.7</c:v>
                </c:pt>
                <c:pt idx="47">
                  <c:v>684.8</c:v>
                </c:pt>
                <c:pt idx="48">
                  <c:v>694.9</c:v>
                </c:pt>
                <c:pt idx="49">
                  <c:v>705</c:v>
                </c:pt>
                <c:pt idx="50">
                  <c:v>715.1</c:v>
                </c:pt>
                <c:pt idx="51">
                  <c:v>725.19999999999993</c:v>
                </c:pt>
                <c:pt idx="52">
                  <c:v>735.3</c:v>
                </c:pt>
                <c:pt idx="53">
                  <c:v>745.4</c:v>
                </c:pt>
                <c:pt idx="54">
                  <c:v>755.5</c:v>
                </c:pt>
                <c:pt idx="55">
                  <c:v>765.6</c:v>
                </c:pt>
                <c:pt idx="56">
                  <c:v>775.69999999999993</c:v>
                </c:pt>
                <c:pt idx="57">
                  <c:v>785.8</c:v>
                </c:pt>
                <c:pt idx="58">
                  <c:v>795.9</c:v>
                </c:pt>
                <c:pt idx="59">
                  <c:v>806</c:v>
                </c:pt>
                <c:pt idx="60">
                  <c:v>816.1</c:v>
                </c:pt>
                <c:pt idx="61">
                  <c:v>826.19999999999993</c:v>
                </c:pt>
                <c:pt idx="62">
                  <c:v>836.3</c:v>
                </c:pt>
                <c:pt idx="63">
                  <c:v>846.4</c:v>
                </c:pt>
                <c:pt idx="64">
                  <c:v>856.5</c:v>
                </c:pt>
                <c:pt idx="65">
                  <c:v>866.6</c:v>
                </c:pt>
                <c:pt idx="66">
                  <c:v>876.69999999999993</c:v>
                </c:pt>
                <c:pt idx="67">
                  <c:v>886.8</c:v>
                </c:pt>
                <c:pt idx="68">
                  <c:v>896.9</c:v>
                </c:pt>
                <c:pt idx="69">
                  <c:v>907</c:v>
                </c:pt>
                <c:pt idx="70">
                  <c:v>917.1</c:v>
                </c:pt>
                <c:pt idx="71">
                  <c:v>927.19999999999993</c:v>
                </c:pt>
                <c:pt idx="72">
                  <c:v>937.3</c:v>
                </c:pt>
                <c:pt idx="73">
                  <c:v>947.4</c:v>
                </c:pt>
                <c:pt idx="74">
                  <c:v>957.5</c:v>
                </c:pt>
                <c:pt idx="75">
                  <c:v>967.6</c:v>
                </c:pt>
                <c:pt idx="76">
                  <c:v>977.69999999999993</c:v>
                </c:pt>
                <c:pt idx="77">
                  <c:v>987.8</c:v>
                </c:pt>
                <c:pt idx="78">
                  <c:v>997.9</c:v>
                </c:pt>
                <c:pt idx="79">
                  <c:v>1008</c:v>
                </c:pt>
                <c:pt idx="80">
                  <c:v>1018.1</c:v>
                </c:pt>
                <c:pt idx="81">
                  <c:v>1028.1999999999998</c:v>
                </c:pt>
                <c:pt idx="82">
                  <c:v>1038.3</c:v>
                </c:pt>
                <c:pt idx="83">
                  <c:v>1048.4000000000001</c:v>
                </c:pt>
                <c:pt idx="84">
                  <c:v>1058.5</c:v>
                </c:pt>
                <c:pt idx="85">
                  <c:v>1068.5999999999999</c:v>
                </c:pt>
                <c:pt idx="86">
                  <c:v>1078.6999999999998</c:v>
                </c:pt>
                <c:pt idx="87">
                  <c:v>1088.8</c:v>
                </c:pt>
                <c:pt idx="88">
                  <c:v>1098.9000000000001</c:v>
                </c:pt>
                <c:pt idx="89">
                  <c:v>1109</c:v>
                </c:pt>
                <c:pt idx="90">
                  <c:v>1119.0999999999999</c:v>
                </c:pt>
                <c:pt idx="91">
                  <c:v>1129.1999999999998</c:v>
                </c:pt>
                <c:pt idx="92">
                  <c:v>1139.3</c:v>
                </c:pt>
                <c:pt idx="93">
                  <c:v>1149.4000000000001</c:v>
                </c:pt>
                <c:pt idx="94">
                  <c:v>1159.5</c:v>
                </c:pt>
                <c:pt idx="95">
                  <c:v>1169.5999999999999</c:v>
                </c:pt>
                <c:pt idx="96">
                  <c:v>1179.6999999999998</c:v>
                </c:pt>
                <c:pt idx="97">
                  <c:v>1189.8</c:v>
                </c:pt>
                <c:pt idx="98">
                  <c:v>1199.9000000000001</c:v>
                </c:pt>
                <c:pt idx="99">
                  <c:v>1210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4F-43BC-A2F2-D0C3D5270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456928"/>
        <c:axId val="540458848"/>
      </c:lineChart>
      <c:scatterChart>
        <c:scatterStyle val="lineMarker"/>
        <c:varyColors val="0"/>
        <c:ser>
          <c:idx val="1"/>
          <c:order val="1"/>
          <c:tx>
            <c:v>Y-Actual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yVal>
            <c:numRef>
              <c:f>'linear reg intrepretation'!$AB$5:$AB$104</c:f>
              <c:numCache>
                <c:formatCode>0.00</c:formatCode>
                <c:ptCount val="100"/>
                <c:pt idx="0">
                  <c:v>212.65550000000002</c:v>
                </c:pt>
                <c:pt idx="1">
                  <c:v>223.31099999999998</c:v>
                </c:pt>
                <c:pt idx="2">
                  <c:v>236.28299999999999</c:v>
                </c:pt>
                <c:pt idx="3">
                  <c:v>239.77799999999999</c:v>
                </c:pt>
                <c:pt idx="4">
                  <c:v>247.69499999999999</c:v>
                </c:pt>
                <c:pt idx="5">
                  <c:v>265.93300000000005</c:v>
                </c:pt>
                <c:pt idx="6">
                  <c:v>271.11150000000004</c:v>
                </c:pt>
                <c:pt idx="7">
                  <c:v>290.08799999999997</c:v>
                </c:pt>
                <c:pt idx="8">
                  <c:v>292.00049999999999</c:v>
                </c:pt>
                <c:pt idx="9">
                  <c:v>308.55500000000001</c:v>
                </c:pt>
                <c:pt idx="10">
                  <c:v>309.72900000000004</c:v>
                </c:pt>
                <c:pt idx="11">
                  <c:v>323.334</c:v>
                </c:pt>
                <c:pt idx="12">
                  <c:v>340.52149999999995</c:v>
                </c:pt>
                <c:pt idx="13">
                  <c:v>344.22299999999996</c:v>
                </c:pt>
                <c:pt idx="14">
                  <c:v>354.66750000000002</c:v>
                </c:pt>
                <c:pt idx="15">
                  <c:v>372.48800000000006</c:v>
                </c:pt>
                <c:pt idx="16">
                  <c:v>379.35</c:v>
                </c:pt>
                <c:pt idx="17">
                  <c:v>397.69799999999998</c:v>
                </c:pt>
                <c:pt idx="18">
                  <c:v>400.44999999999993</c:v>
                </c:pt>
                <c:pt idx="19">
                  <c:v>411</c:v>
                </c:pt>
                <c:pt idx="20">
                  <c:v>417.33450000000005</c:v>
                </c:pt>
                <c:pt idx="21">
                  <c:v>436.42100000000005</c:v>
                </c:pt>
                <c:pt idx="22">
                  <c:v>447.07649999999995</c:v>
                </c:pt>
                <c:pt idx="23">
                  <c:v>457.73199999999997</c:v>
                </c:pt>
                <c:pt idx="24">
                  <c:v>459.11250000000001</c:v>
                </c:pt>
                <c:pt idx="25">
                  <c:v>483.786</c:v>
                </c:pt>
                <c:pt idx="26">
                  <c:v>475.15300000000002</c:v>
                </c:pt>
                <c:pt idx="27">
                  <c:v>495.4</c:v>
                </c:pt>
                <c:pt idx="28">
                  <c:v>516.06899999999996</c:v>
                </c:pt>
                <c:pt idx="29">
                  <c:v>516.5</c:v>
                </c:pt>
                <c:pt idx="30">
                  <c:v>527.04999999999995</c:v>
                </c:pt>
                <c:pt idx="31">
                  <c:v>532.22400000000005</c:v>
                </c:pt>
                <c:pt idx="32">
                  <c:v>537.18700000000001</c:v>
                </c:pt>
                <c:pt idx="33">
                  <c:v>569.87400000000002</c:v>
                </c:pt>
                <c:pt idx="34">
                  <c:v>569.25</c:v>
                </c:pt>
                <c:pt idx="35">
                  <c:v>574.00199999999995</c:v>
                </c:pt>
                <c:pt idx="36">
                  <c:v>590.35</c:v>
                </c:pt>
                <c:pt idx="37">
                  <c:v>612.91799999999989</c:v>
                </c:pt>
                <c:pt idx="38">
                  <c:v>605.33550000000002</c:v>
                </c:pt>
                <c:pt idx="39">
                  <c:v>609.55999999999995</c:v>
                </c:pt>
                <c:pt idx="40">
                  <c:v>632.54999999999995</c:v>
                </c:pt>
                <c:pt idx="41">
                  <c:v>636.66899999999998</c:v>
                </c:pt>
                <c:pt idx="42">
                  <c:v>666.72299999999984</c:v>
                </c:pt>
                <c:pt idx="43">
                  <c:v>664.2</c:v>
                </c:pt>
                <c:pt idx="44">
                  <c:v>661.255</c:v>
                </c:pt>
                <c:pt idx="45">
                  <c:v>678.447</c:v>
                </c:pt>
                <c:pt idx="46">
                  <c:v>695.85</c:v>
                </c:pt>
                <c:pt idx="47">
                  <c:v>720.52799999999991</c:v>
                </c:pt>
                <c:pt idx="48">
                  <c:v>731.2890000000001</c:v>
                </c:pt>
                <c:pt idx="49">
                  <c:v>727.5</c:v>
                </c:pt>
                <c:pt idx="50">
                  <c:v>723.28899999999999</c:v>
                </c:pt>
                <c:pt idx="51">
                  <c:v>748.6</c:v>
                </c:pt>
                <c:pt idx="52">
                  <c:v>743.96699999999987</c:v>
                </c:pt>
                <c:pt idx="53">
                  <c:v>762.00300000000004</c:v>
                </c:pt>
                <c:pt idx="54">
                  <c:v>772.44749999999999</c:v>
                </c:pt>
                <c:pt idx="55">
                  <c:v>806.61599999999987</c:v>
                </c:pt>
                <c:pt idx="56">
                  <c:v>785.32299999999998</c:v>
                </c:pt>
                <c:pt idx="57">
                  <c:v>795.66199999999981</c:v>
                </c:pt>
                <c:pt idx="58">
                  <c:v>822.45</c:v>
                </c:pt>
                <c:pt idx="59">
                  <c:v>816.34</c:v>
                </c:pt>
                <c:pt idx="60">
                  <c:v>843.55</c:v>
                </c:pt>
                <c:pt idx="61">
                  <c:v>854.1</c:v>
                </c:pt>
                <c:pt idx="62">
                  <c:v>856.00349999999992</c:v>
                </c:pt>
                <c:pt idx="63">
                  <c:v>883.95200000000011</c:v>
                </c:pt>
                <c:pt idx="64">
                  <c:v>894.60749999999996</c:v>
                </c:pt>
                <c:pt idx="65">
                  <c:v>914.22599999999989</c:v>
                </c:pt>
                <c:pt idx="66">
                  <c:v>924.98699999999997</c:v>
                </c:pt>
                <c:pt idx="67">
                  <c:v>926.57399999999996</c:v>
                </c:pt>
                <c:pt idx="68">
                  <c:v>946.50900000000013</c:v>
                </c:pt>
                <c:pt idx="69">
                  <c:v>919.73</c:v>
                </c:pt>
                <c:pt idx="70">
                  <c:v>958.54049999999984</c:v>
                </c:pt>
                <c:pt idx="71">
                  <c:v>969.19600000000003</c:v>
                </c:pt>
                <c:pt idx="72">
                  <c:v>979.85149999999999</c:v>
                </c:pt>
                <c:pt idx="73">
                  <c:v>961.08600000000001</c:v>
                </c:pt>
                <c:pt idx="74">
                  <c:v>991.25</c:v>
                </c:pt>
                <c:pt idx="75">
                  <c:v>991.78199999999993</c:v>
                </c:pt>
                <c:pt idx="76">
                  <c:v>1012.35</c:v>
                </c:pt>
                <c:pt idx="77">
                  <c:v>1022.9</c:v>
                </c:pt>
                <c:pt idx="78">
                  <c:v>1012.7810000000001</c:v>
                </c:pt>
                <c:pt idx="79">
                  <c:v>1023.12</c:v>
                </c:pt>
                <c:pt idx="80">
                  <c:v>1075.6409999999998</c:v>
                </c:pt>
                <c:pt idx="81">
                  <c:v>1075.751</c:v>
                </c:pt>
                <c:pt idx="82">
                  <c:v>1064.8935000000001</c:v>
                </c:pt>
                <c:pt idx="83">
                  <c:v>1064.4760000000001</c:v>
                </c:pt>
                <c:pt idx="84">
                  <c:v>1118.6849999999999</c:v>
                </c:pt>
                <c:pt idx="85">
                  <c:v>1107.3</c:v>
                </c:pt>
                <c:pt idx="86">
                  <c:v>1140.2069999999999</c:v>
                </c:pt>
                <c:pt idx="87">
                  <c:v>1139.6840000000002</c:v>
                </c:pt>
                <c:pt idx="88">
                  <c:v>1150.3395</c:v>
                </c:pt>
                <c:pt idx="89">
                  <c:v>1126.51</c:v>
                </c:pt>
                <c:pt idx="90">
                  <c:v>1148.4494999999999</c:v>
                </c:pt>
                <c:pt idx="91">
                  <c:v>1147.1879999999999</c:v>
                </c:pt>
                <c:pt idx="92">
                  <c:v>1181.1500000000001</c:v>
                </c:pt>
                <c:pt idx="93">
                  <c:v>1203.6170000000002</c:v>
                </c:pt>
                <c:pt idx="94">
                  <c:v>1202.25</c:v>
                </c:pt>
                <c:pt idx="95">
                  <c:v>1200.6719999999996</c:v>
                </c:pt>
                <c:pt idx="96">
                  <c:v>1223.3499999999999</c:v>
                </c:pt>
                <c:pt idx="97">
                  <c:v>1233.9000000000001</c:v>
                </c:pt>
                <c:pt idx="98">
                  <c:v>1269.3390000000002</c:v>
                </c:pt>
                <c:pt idx="99">
                  <c:v>1280.0999999999999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4F-43BC-A2F2-D0C3D52707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0456928"/>
        <c:axId val="540458848"/>
      </c:scatterChart>
      <c:catAx>
        <c:axId val="5404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58848"/>
        <c:crosses val="autoZero"/>
        <c:auto val="1"/>
        <c:lblAlgn val="ctr"/>
        <c:lblOffset val="100"/>
        <c:noMultiLvlLbl val="0"/>
      </c:catAx>
      <c:valAx>
        <c:axId val="54045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45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4013-98BC-452B-882F-3DE80A16683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48E09-0D52-4D89-9C94-0C35BAEB4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0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48E09-0D52-4D89-9C94-0C35BAEB4E9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35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48E09-0D52-4D89-9C94-0C35BAEB4E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7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20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5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8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2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7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1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1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7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1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1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083911-8295-4212-9984-6424F3C0AE0D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8461D97-7764-49F8-9B66-A419FD30CA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05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549-9FAA-DD43-D188-A3FDE5DDB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3BF20-B6DE-A6BB-98B1-18A4FF761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do EDA – Vamsi Krishna </a:t>
            </a:r>
            <a:r>
              <a:rPr lang="en-US" dirty="0" err="1"/>
              <a:t>Sahini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37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FA86-E7BD-30C9-2B9D-F6B3254A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CC08-4905-1A5B-33B8-CCF7FF0E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Univariate Analysis</a:t>
            </a:r>
          </a:p>
          <a:p>
            <a:r>
              <a:rPr lang="en-US" dirty="0"/>
              <a:t>Bivariate Analysis</a:t>
            </a:r>
          </a:p>
          <a:p>
            <a:r>
              <a:rPr lang="en-US" dirty="0"/>
              <a:t>Correlation (Pearson and Cramer’s V)</a:t>
            </a:r>
          </a:p>
          <a:p>
            <a:r>
              <a:rPr lang="en-US" dirty="0"/>
              <a:t>Collinearity</a:t>
            </a:r>
          </a:p>
          <a:p>
            <a:r>
              <a:rPr lang="en-US" dirty="0"/>
              <a:t>KS Statistics</a:t>
            </a:r>
          </a:p>
          <a:p>
            <a:r>
              <a:rPr lang="en-US" dirty="0"/>
              <a:t>Frequency distributions and ECDF plots (cumulative distributions)</a:t>
            </a:r>
          </a:p>
          <a:p>
            <a:r>
              <a:rPr lang="en-US" dirty="0"/>
              <a:t>Box Plots</a:t>
            </a:r>
          </a:p>
          <a:p>
            <a:r>
              <a:rPr lang="en-US" dirty="0"/>
              <a:t>Joint Plots</a:t>
            </a:r>
          </a:p>
          <a:p>
            <a:r>
              <a:rPr lang="en-US" dirty="0"/>
              <a:t>Monotonicity</a:t>
            </a:r>
          </a:p>
          <a:p>
            <a:r>
              <a:rPr lang="en-IN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11154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B0F316E-0B00-D586-A91A-414F940E1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256686"/>
              </p:ext>
            </p:extLst>
          </p:nvPr>
        </p:nvGraphicFramePr>
        <p:xfrm>
          <a:off x="1718025" y="832485"/>
          <a:ext cx="8755949" cy="519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68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B970E-A01C-F43F-947C-80A17ED267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303" y="1335087"/>
            <a:ext cx="5161935" cy="1981655"/>
          </a:xfrm>
        </p:spPr>
        <p:txBody>
          <a:bodyPr anchor="t"/>
          <a:lstStyle/>
          <a:p>
            <a:r>
              <a:rPr lang="en-US" b="1" dirty="0"/>
              <a:t>Linearity</a:t>
            </a:r>
          </a:p>
          <a:p>
            <a:pPr marL="0" indent="0">
              <a:buNone/>
            </a:pPr>
            <a:r>
              <a:rPr lang="en-US" dirty="0"/>
              <a:t>The Dependent variable having Linear Relationship with Independent Variable</a:t>
            </a:r>
          </a:p>
          <a:p>
            <a:endParaRPr lang="en-US" dirty="0"/>
          </a:p>
        </p:txBody>
      </p:sp>
      <p:pic>
        <p:nvPicPr>
          <p:cNvPr id="1037" name="Picture 13" descr="Graph 1 suggests a linear relationship while Graph 2 suggests a nonlinear relationship Both graphs suggest a linear relationship Graph 1 suggests a nonlinear re class=">
            <a:extLst>
              <a:ext uri="{FF2B5EF4-FFF2-40B4-BE49-F238E27FC236}">
                <a16:creationId xmlns:a16="http://schemas.microsoft.com/office/drawing/2014/main" id="{FB3595CF-F2FB-3831-96F1-6435760EB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935" r="536" b="30140"/>
          <a:stretch/>
        </p:blipFill>
        <p:spPr bwMode="auto">
          <a:xfrm>
            <a:off x="5909187" y="1238866"/>
            <a:ext cx="4830580" cy="19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8B9FDC-FF51-F61F-8AAF-D14BDF67425C}"/>
              </a:ext>
            </a:extLst>
          </p:cNvPr>
          <p:cNvSpPr txBox="1">
            <a:spLocks/>
          </p:cNvSpPr>
          <p:nvPr/>
        </p:nvSpPr>
        <p:spPr>
          <a:xfrm>
            <a:off x="275303" y="3827565"/>
            <a:ext cx="5161935" cy="19816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Homoscedasticity</a:t>
            </a:r>
          </a:p>
          <a:p>
            <a:pPr marL="0" indent="0">
              <a:buNone/>
            </a:pPr>
            <a:r>
              <a:rPr lang="en-US" dirty="0"/>
              <a:t>variance of the residuals is consistent across all values of independent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Breush</a:t>
            </a:r>
            <a:r>
              <a:rPr lang="en-IN" dirty="0"/>
              <a:t> – Pegan Test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2D2E07-B97D-791E-A1A2-CD639A19E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187" y="3429000"/>
            <a:ext cx="219959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5578</TotalTime>
  <Words>72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Century Gothic</vt:lpstr>
      <vt:lpstr>Wingdings 2</vt:lpstr>
      <vt:lpstr>Quotable</vt:lpstr>
      <vt:lpstr>Exploratory Data Analysis</vt:lpstr>
      <vt:lpstr>EDA Content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vamsikrishna.sahini@outlook.com</dc:creator>
  <cp:lastModifiedBy>vamsikrishna.sahini@outlook.com</cp:lastModifiedBy>
  <cp:revision>2</cp:revision>
  <dcterms:created xsi:type="dcterms:W3CDTF">2025-01-15T07:21:15Z</dcterms:created>
  <dcterms:modified xsi:type="dcterms:W3CDTF">2025-01-19T04:20:05Z</dcterms:modified>
</cp:coreProperties>
</file>