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17"/>
          <a:ext cx="10363200" cy="97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295879" y="220493"/>
          <a:ext cx="537963" cy="53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129722" y="417"/>
          <a:ext cx="9233477" cy="97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7" tIns="103517" rIns="103517" bIns="103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129722" y="417"/>
        <a:ext cx="9233477" cy="978114"/>
      </dsp:txXfrm>
    </dsp:sp>
    <dsp:sp modelId="{3277C98F-1612-4699-8E16-4D52CD2CFEFB}">
      <dsp:nvSpPr>
        <dsp:cNvPr id="0" name=""/>
        <dsp:cNvSpPr/>
      </dsp:nvSpPr>
      <dsp:spPr>
        <a:xfrm>
          <a:off x="0" y="1223061"/>
          <a:ext cx="10363200" cy="97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295879" y="1443136"/>
          <a:ext cx="537963" cy="53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129722" y="1223061"/>
          <a:ext cx="9233477" cy="97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7" tIns="103517" rIns="103517" bIns="103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129722" y="1223061"/>
        <a:ext cx="9233477" cy="978114"/>
      </dsp:txXfrm>
    </dsp:sp>
    <dsp:sp modelId="{8F0C5735-0B09-4F0A-94AA-E51F04363D8A}">
      <dsp:nvSpPr>
        <dsp:cNvPr id="0" name=""/>
        <dsp:cNvSpPr/>
      </dsp:nvSpPr>
      <dsp:spPr>
        <a:xfrm>
          <a:off x="0" y="2445704"/>
          <a:ext cx="10363200" cy="978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295879" y="2665780"/>
          <a:ext cx="537963" cy="53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129722" y="2445704"/>
          <a:ext cx="9233477" cy="97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7" tIns="103517" rIns="103517" bIns="103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129722" y="2445704"/>
        <a:ext cx="9233477" cy="97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97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7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3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5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AtiliQ Hospitality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/>
              <a:t>Vamsi Krishna </a:t>
            </a:r>
            <a:r>
              <a:rPr lang="en-US" dirty="0" err="1"/>
              <a:t>Nandigam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474" y="2366963"/>
            <a:ext cx="3609052" cy="342423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871B5-BA7D-B67D-0149-9B9ADE6F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962954"/>
            <a:ext cx="11120749" cy="55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F7DD1-84DA-18AD-A5C6-5939A625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" y="0"/>
            <a:ext cx="1208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BB75D-A855-A639-A1BC-C4CADD81C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9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047393"/>
            <a:ext cx="10605155" cy="5632517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408</TotalTime>
  <Words>194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AtiliQ Hospitality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Ram training</cp:lastModifiedBy>
  <cp:revision>3</cp:revision>
  <dcterms:created xsi:type="dcterms:W3CDTF">2022-09-16T13:01:48Z</dcterms:created>
  <dcterms:modified xsi:type="dcterms:W3CDTF">2024-10-02T19:00:16Z</dcterms:modified>
</cp:coreProperties>
</file>