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2F5E-C4C5-A0A3-D7DD-E5A50295B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E8A72-4FB7-18E5-FC79-00F980F75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35E18-DF47-E717-1E75-31EADBB2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B791-B305-4DEE-B0EA-4A3B7B599FCE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316F8-448B-8B26-D740-2C97AD15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45340-9AF1-02D8-F770-54C1BBFB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99CF-0DD0-49F3-AD31-460AD3E28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44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17D3-A84E-4647-0F89-E1BB2B75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BEA6A-CCF2-3964-4D1F-3BE76BD2C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FEBE8-4399-5518-96EE-439AB6A03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B791-B305-4DEE-B0EA-4A3B7B599FCE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72184-A52B-87F9-A14A-88B70B73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772F8-C53C-F3BE-C710-C7EFA9A0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99CF-0DD0-49F3-AD31-460AD3E28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25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208BE-5639-BDF0-1479-D49DBBF05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474E9-C94A-9609-0F90-81F775DC4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25B94-64C3-5834-C5A6-8BB1FB28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B791-B305-4DEE-B0EA-4A3B7B599FCE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789D0-1FF6-3171-A0EF-F58B0A21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DF2B6-720F-3D80-F2C4-75FB2FB1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99CF-0DD0-49F3-AD31-460AD3E28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44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E1318-9568-E29C-D78C-FAF4EBED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D27DF-DEAC-6B21-4DE0-17F2C4F05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E53AF-B380-2AF0-F379-D65B5887D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B791-B305-4DEE-B0EA-4A3B7B599FCE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C567D-E0EF-43BB-B4E3-637B1DF7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06220-8333-D74E-DD55-EA3F9339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99CF-0DD0-49F3-AD31-460AD3E28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07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7A98-E71E-9AD2-A0F4-07D3B943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F24F9-6C77-24E1-B4CB-CF603E60A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ED3A5-3A4A-75D7-37E4-AF5E24F2E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B791-B305-4DEE-B0EA-4A3B7B599FCE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A4948-0441-AFB8-4FA6-DD39BC51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F90A8-B320-8FA9-A0C0-551588AE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99CF-0DD0-49F3-AD31-460AD3E28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37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411A1-33F6-1AEE-693C-7AA25827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961A3-6414-BCDF-B5F6-3533AE48A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8351A-A1AB-52E3-F22C-FE013260B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0E186-DA68-1619-E0A3-5B266795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B791-B305-4DEE-B0EA-4A3B7B599FCE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B0053-2361-A8A7-27B6-2351743C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5EFDD-3474-1987-EE96-E3BF9610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99CF-0DD0-49F3-AD31-460AD3E28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23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37AD9-8162-67CE-8428-990BE4C3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665C4-80F7-DC68-0E13-19B1E77BA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8954C-7309-7DA9-0AB4-2DBC41F2C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C03E0B-6A53-3654-AC7E-22CBE5BD3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300BD-F91A-FBE3-352A-92A096DCB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87F2D5-A70A-02DD-C43F-B88684EC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B791-B305-4DEE-B0EA-4A3B7B599FCE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373E6-17A3-1AC2-9074-72DD1C83D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8AD93C-1F96-5D68-9A0A-75557C47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99CF-0DD0-49F3-AD31-460AD3E28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47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7D372-868E-DF1A-0423-A7867BC7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7934BE-AFEF-F837-2AC6-0216AF047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B791-B305-4DEE-B0EA-4A3B7B599FCE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7886A-729F-D75B-B92E-7BA79A54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120A9-A4C0-9D44-8E6C-372D760C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99CF-0DD0-49F3-AD31-460AD3E28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07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125247-CDD5-CEFE-A457-524A4E91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B791-B305-4DEE-B0EA-4A3B7B599FCE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18F3CE-DFDD-749D-B729-4BE22C171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DEC08-09F1-53B3-44A6-74D34B59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99CF-0DD0-49F3-AD31-460AD3E28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07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4CC9-A4CF-660A-C2EB-4E187CB3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FA5DB-42CE-D25D-14A3-7E29BA395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04AD3-057E-9592-A5E4-A0C78FC83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30BFD-105E-B74A-B939-07C09BFA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B791-B305-4DEE-B0EA-4A3B7B599FCE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14EB2-2456-BBDC-8921-D93E4B61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EFE64-0C29-7076-55C1-8B66EEFA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99CF-0DD0-49F3-AD31-460AD3E28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88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CB13-9A87-A458-51A8-18FBA58DC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5DB92-BEDA-D332-FE0C-C99B8E14A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552C4-9E15-29F5-F2BD-60420D1EB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9D222-08FC-8EB1-7064-032311B87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B791-B305-4DEE-B0EA-4A3B7B599FCE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DDEE6-6BC3-4937-4C55-66BF8F410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FFD9D-F74B-020F-A66A-18EB85BF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99CF-0DD0-49F3-AD31-460AD3E28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88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72B2E-5B9E-0B8D-9BF8-E2A391DA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CF209-784C-A431-415C-2252B1452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D108D-0454-1801-0223-904C8F445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2B791-B305-4DEE-B0EA-4A3B7B599FCE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55128-0CBC-1EB6-9EF3-372D6027C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E6474-8A19-7BF5-0FC8-876B9297F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699CF-0DD0-49F3-AD31-460AD3E28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68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owerbi.microsoft.com/en-us/download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3D83-5F0B-081D-5B0C-918BDA3BE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063"/>
            <a:ext cx="9144000" cy="860233"/>
          </a:xfrm>
        </p:spPr>
        <p:txBody>
          <a:bodyPr>
            <a:normAutofit fontScale="90000"/>
          </a:bodyPr>
          <a:lstStyle/>
          <a:p>
            <a:r>
              <a:rPr lang="en-US" dirty="0"/>
              <a:t>Over view of training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DB9E7-9910-88A0-79E1-9603DFB9F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9344"/>
            <a:ext cx="9144000" cy="397764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About my self and experience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Training pattern </a:t>
            </a:r>
          </a:p>
          <a:p>
            <a:pPr algn="l"/>
            <a:r>
              <a:rPr lang="en-US" dirty="0"/>
              <a:t>      Power BI  &amp; AI      </a:t>
            </a:r>
          </a:p>
          <a:p>
            <a:pPr algn="l"/>
            <a:r>
              <a:rPr lang="en-US" dirty="0"/>
              <a:t>      MS SQL Server</a:t>
            </a:r>
          </a:p>
          <a:p>
            <a:pPr algn="l"/>
            <a:r>
              <a:rPr lang="en-US" dirty="0"/>
              <a:t>      SSIS </a:t>
            </a:r>
          </a:p>
          <a:p>
            <a:pPr algn="l"/>
            <a:r>
              <a:rPr lang="en-US" dirty="0"/>
              <a:t>      Real time project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Interview and Resume preparation </a:t>
            </a:r>
          </a:p>
          <a:p>
            <a:pPr algn="l"/>
            <a:r>
              <a:rPr lang="en-US" dirty="0"/>
              <a:t>   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15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32DD-BA72-E30E-222D-2E8C83471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&amp; AI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A17E2-5B5A-87C3-D907-3F4E5178C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25367"/>
          </a:xfrm>
        </p:spPr>
        <p:txBody>
          <a:bodyPr/>
          <a:lstStyle/>
          <a:p>
            <a:endParaRPr lang="en-US" sz="2800" dirty="0"/>
          </a:p>
          <a:p>
            <a:r>
              <a:rPr lang="en-US" sz="2800" dirty="0"/>
              <a:t>Power BI Introduction</a:t>
            </a:r>
          </a:p>
          <a:p>
            <a:r>
              <a:rPr lang="en-IN" dirty="0"/>
              <a:t>PBI Basic to </a:t>
            </a:r>
            <a:r>
              <a:rPr lang="en-US" sz="2800" dirty="0"/>
              <a:t>Advanced concepts</a:t>
            </a:r>
          </a:p>
          <a:p>
            <a:r>
              <a:rPr lang="en-US" dirty="0"/>
              <a:t>Practice sessions and demos</a:t>
            </a:r>
          </a:p>
          <a:p>
            <a:r>
              <a:rPr lang="en-US" sz="2800" dirty="0"/>
              <a:t>Cover 80 to 100 DAX function(Basic to Advance)</a:t>
            </a:r>
          </a:p>
          <a:p>
            <a:r>
              <a:rPr lang="en-US" dirty="0"/>
              <a:t>Discuss about the Power BI Interview questions / Scenario based questions</a:t>
            </a:r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459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8861-F918-D0F6-6BD6-8F174FFA7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147"/>
          </a:xfrm>
        </p:spPr>
        <p:txBody>
          <a:bodyPr>
            <a:normAutofit fontScale="90000"/>
          </a:bodyPr>
          <a:lstStyle/>
          <a:p>
            <a:r>
              <a:rPr lang="en-US" dirty="0"/>
              <a:t>PBI Installation steps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E993F-8800-B14F-8EDC-DC43EEE7A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272"/>
            <a:ext cx="10515600" cy="5650992"/>
          </a:xfrm>
        </p:spPr>
        <p:txBody>
          <a:bodyPr/>
          <a:lstStyle/>
          <a:p>
            <a:r>
              <a:rPr lang="en-IN" dirty="0">
                <a:hlinkClick r:id="rId2"/>
              </a:rPr>
              <a:t>Downloads | Microsoft Power BI</a:t>
            </a:r>
            <a:r>
              <a:rPr lang="en-IN" dirty="0"/>
              <a:t>                Step 2 &amp; Step3</a:t>
            </a:r>
          </a:p>
          <a:p>
            <a:r>
              <a:rPr lang="en-IN" dirty="0"/>
              <a:t>Step 1 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02E1F-CABD-1EE5-7AC8-C9D2381D8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51699"/>
            <a:ext cx="5771986" cy="2709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5264D1-50FD-9381-06AB-8E9D2121F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042" y="1769510"/>
            <a:ext cx="5080261" cy="15717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100315-654D-5F55-1B5D-0C13964B2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738" y="4148994"/>
            <a:ext cx="5639014" cy="205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0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3DEC-937F-6AF7-CB25-6D0F60AD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571"/>
          </a:xfrm>
        </p:spPr>
        <p:txBody>
          <a:bodyPr>
            <a:normAutofit fontScale="90000"/>
          </a:bodyPr>
          <a:lstStyle/>
          <a:p>
            <a:r>
              <a:rPr lang="en-US" dirty="0"/>
              <a:t>PBI -Introduction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151F5-183F-EB7E-1D26-8DF73ABA1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496" y="996696"/>
            <a:ext cx="10515600" cy="5175504"/>
          </a:xfrm>
        </p:spPr>
        <p:txBody>
          <a:bodyPr/>
          <a:lstStyle/>
          <a:p>
            <a:pPr algn="l"/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/>
              <a:t>It’s Business Intelligence Tool</a:t>
            </a:r>
          </a:p>
          <a:p>
            <a:pPr algn="l"/>
            <a:r>
              <a:rPr lang="en-US" sz="2800" dirty="0"/>
              <a:t>       It’s analyze data, clean data and convert into visual format</a:t>
            </a:r>
          </a:p>
          <a:p>
            <a:pPr algn="l"/>
            <a:r>
              <a:rPr lang="en-US" sz="2800" dirty="0"/>
              <a:t>       Create reports and dashboards</a:t>
            </a:r>
          </a:p>
          <a:p>
            <a:pPr algn="l"/>
            <a:r>
              <a:rPr lang="en-US" dirty="0"/>
              <a:t>       Power BI :</a:t>
            </a:r>
          </a:p>
          <a:p>
            <a:pPr marL="0" indent="0" algn="l">
              <a:buNone/>
            </a:pPr>
            <a:r>
              <a:rPr lang="en-US" dirty="0"/>
              <a:t>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PBI Desktop                        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PBI Services       </a:t>
            </a:r>
            <a:br>
              <a:rPr lang="en-US" dirty="0"/>
            </a:br>
            <a:r>
              <a:rPr lang="en-US" dirty="0"/>
              <a:t>       </a:t>
            </a:r>
            <a:endParaRPr lang="en-US" sz="2800" dirty="0"/>
          </a:p>
          <a:p>
            <a:pPr marL="0" indent="0" algn="l">
              <a:buNone/>
            </a:pPr>
            <a:r>
              <a:rPr lang="en-US" dirty="0"/>
              <a:t>                                                             </a:t>
            </a:r>
            <a:r>
              <a:rPr lang="en-US" dirty="0">
                <a:highlight>
                  <a:srgbClr val="00FFFF"/>
                </a:highlight>
              </a:rPr>
              <a:t>App.PowerBI.com 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IN" dirty="0"/>
              <a:t>          </a:t>
            </a:r>
          </a:p>
          <a:p>
            <a:pPr marL="0" indent="0" algn="l">
              <a:buNone/>
            </a:pPr>
            <a:r>
              <a:rPr lang="en-IN" dirty="0"/>
              <a:t>                        </a:t>
            </a:r>
          </a:p>
          <a:p>
            <a:pPr marL="0" indent="0" algn="l">
              <a:buNone/>
            </a:pPr>
            <a:endParaRPr lang="en-IN" dirty="0"/>
          </a:p>
        </p:txBody>
      </p:sp>
      <p:sp>
        <p:nvSpPr>
          <p:cNvPr id="4" name="Right Arrow 4">
            <a:extLst>
              <a:ext uri="{FF2B5EF4-FFF2-40B4-BE49-F238E27FC236}">
                <a16:creationId xmlns:a16="http://schemas.microsoft.com/office/drawing/2014/main" id="{3A63110A-C638-87D9-D976-2D9364934D1A}"/>
              </a:ext>
            </a:extLst>
          </p:cNvPr>
          <p:cNvSpPr/>
          <p:nvPr/>
        </p:nvSpPr>
        <p:spPr>
          <a:xfrm>
            <a:off x="1796860" y="3507734"/>
            <a:ext cx="1918741" cy="706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 View</a:t>
            </a:r>
            <a:endParaRPr lang="en-IN" dirty="0"/>
          </a:p>
        </p:txBody>
      </p:sp>
      <p:sp>
        <p:nvSpPr>
          <p:cNvPr id="5" name="Right Arrow 1">
            <a:extLst>
              <a:ext uri="{FF2B5EF4-FFF2-40B4-BE49-F238E27FC236}">
                <a16:creationId xmlns:a16="http://schemas.microsoft.com/office/drawing/2014/main" id="{E830113C-350F-F94B-2861-4251E70C6746}"/>
              </a:ext>
            </a:extLst>
          </p:cNvPr>
          <p:cNvSpPr/>
          <p:nvPr/>
        </p:nvSpPr>
        <p:spPr>
          <a:xfrm>
            <a:off x="1796860" y="4348802"/>
            <a:ext cx="1918741" cy="706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 Query</a:t>
            </a:r>
            <a:endParaRPr lang="en-IN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761FDE49-024F-DB80-7A7A-70EE9B8B5A9B}"/>
              </a:ext>
            </a:extLst>
          </p:cNvPr>
          <p:cNvSpPr/>
          <p:nvPr/>
        </p:nvSpPr>
        <p:spPr>
          <a:xfrm>
            <a:off x="1796860" y="5185964"/>
            <a:ext cx="1918741" cy="706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 Pivot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5531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135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Over view of training</vt:lpstr>
      <vt:lpstr>Power BI &amp; AI</vt:lpstr>
      <vt:lpstr>PBI Installation steps :</vt:lpstr>
      <vt:lpstr>PBI -Introduction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 view of training</dc:title>
  <dc:creator>Ram E</dc:creator>
  <cp:lastModifiedBy>Ram E</cp:lastModifiedBy>
  <cp:revision>1</cp:revision>
  <dcterms:created xsi:type="dcterms:W3CDTF">2024-05-01T00:03:31Z</dcterms:created>
  <dcterms:modified xsi:type="dcterms:W3CDTF">2024-05-01T03:05:34Z</dcterms:modified>
</cp:coreProperties>
</file>