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1" i="0" sz="275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1" i="0" sz="275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KALLA VAMSI KRISHNA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 Email ID : vamsikrishna.vk2020@gmail.com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 BONAM VENKATA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CHALAMAYYA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INSTITUTE OF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TECHNOLOGY AND SCIENCE, AMALAPURAM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Using Kali Linux /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447" r="0" t="0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952500" y="1571600"/>
            <a:ext cx="1028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https://docs.google.com/presentation/d/137kM38SlvIfVXHR0xjz1f84nSJFjRgotBnS8owzWQTI/edit?usp=sharing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457200" marR="5080" rtl="0" algn="just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rect b="b" l="l" r="r" t="t"/>
              <a:pathLst>
                <a:path extrusionOk="0" h="3035300" w="2987675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extrusionOk="0" h="3035300" w="2987675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355600" lvl="0" marL="457200" marR="5080" rtl="0" algn="just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5080" rtl="0" algn="just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150">
            <a:spAutoFit/>
          </a:bodyPr>
          <a:lstStyle/>
          <a:p>
            <a:pPr indent="-306705" lvl="0" marL="3187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705" lvl="0" marL="31877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rect b="b" l="l" r="r" t="t"/>
              <a:pathLst>
                <a:path extrusionOk="0" h="2120900" w="5578475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extrusionOk="0" h="2120900" w="5578475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4" name="Google Shape;124;p23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