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75969" y="1885378"/>
            <a:ext cx="106401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b="1" i="0" sz="275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775969" y="1885378"/>
            <a:ext cx="106401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b="1" i="0" sz="275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708659" y="3059112"/>
            <a:ext cx="10774800" cy="3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9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901525" y="736425"/>
            <a:ext cx="10287000" cy="56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A2C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DETAILS</a:t>
            </a:r>
            <a:endParaRPr sz="3600">
              <a:solidFill>
                <a:srgbClr val="7A2C5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6"/>
          <p:cNvSpPr txBox="1"/>
          <p:nvPr/>
        </p:nvSpPr>
        <p:spPr>
          <a:xfrm>
            <a:off x="901525" y="1750250"/>
            <a:ext cx="1028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: KALLA VAMSI KRISHNA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901525" y="2304350"/>
            <a:ext cx="1028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SkillsBuild Email ID : vamsikrishna.vk2020@gmail.com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901525" y="2858450"/>
            <a:ext cx="1028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Name : BONAM VENKATA 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CHALAMAYYA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INSTITUTE OF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TECHNOLOGY AND SCIENCE, AMALAPURAM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901525" y="3781850"/>
            <a:ext cx="1028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State : Andhra Pradesh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952500" y="4335950"/>
            <a:ext cx="4548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Internship Domain and Internship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and End Date                         :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5583950" y="4705250"/>
            <a:ext cx="5804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CyberSecurity Using Kali Linux / 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June 2024 to 12 July 2024 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0275" y="2031200"/>
            <a:ext cx="4881834" cy="22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 rotWithShape="1">
          <a:blip r:embed="rId4">
            <a:alphaModFix/>
          </a:blip>
          <a:srcRect b="0" l="447" r="0" t="0"/>
          <a:stretch/>
        </p:blipFill>
        <p:spPr>
          <a:xfrm>
            <a:off x="1000125" y="2031200"/>
            <a:ext cx="4857750" cy="22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>
            <p:ph type="title"/>
          </p:nvPr>
        </p:nvSpPr>
        <p:spPr>
          <a:xfrm>
            <a:off x="2460151" y="1522813"/>
            <a:ext cx="19377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image</a:t>
            </a:r>
            <a:endParaRPr sz="2000">
              <a:solidFill>
                <a:srgbClr val="B3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7786025" y="1526725"/>
            <a:ext cx="181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Encrypted image</a:t>
            </a:r>
            <a:endParaRPr sz="2000">
              <a:solidFill>
                <a:srgbClr val="B3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5"/>
          <p:cNvSpPr txBox="1"/>
          <p:nvPr>
            <p:ph type="title"/>
          </p:nvPr>
        </p:nvSpPr>
        <p:spPr>
          <a:xfrm>
            <a:off x="879900" y="647200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1362311" y="4766360"/>
            <a:ext cx="413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Above image is normal image.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choose the image on which we want to do the encryption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6900870" y="4766360"/>
            <a:ext cx="3581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see there is no difference in both the normal and encrypted images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879900" y="647200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952500" y="1571600"/>
            <a:ext cx="10287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https://docs.google.com/presentation/d/137kM38SlvIfVXHR0xjz1f84nSJFjRgotBnS8owzWQTI/edit?usp=sharing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/>
        </p:nvSpPr>
        <p:spPr>
          <a:xfrm>
            <a:off x="3067655" y="2654550"/>
            <a:ext cx="60567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99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HIDING A TEXT INSIDE AN IMAGE USING STEGANOGRAPHY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1094200" y="2421888"/>
            <a:ext cx="6486600" cy="20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457200" marR="5080" rtl="0" algn="just">
              <a:lnSpc>
                <a:spcPct val="11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officer in danger requires a method to send a secret  text message without alerting nearby criminals to his  higher officials. Traditional communication methods are  easily intercepted or monitored, so, he his necessitating a  covert technique to embed and transmit critical  information securely to his higher officials.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2" name="Google Shape;82;p17"/>
          <p:cNvGrpSpPr/>
          <p:nvPr/>
        </p:nvGrpSpPr>
        <p:grpSpPr>
          <a:xfrm>
            <a:off x="8073825" y="1911349"/>
            <a:ext cx="2987675" cy="3035300"/>
            <a:chOff x="8150225" y="2654299"/>
            <a:chExt cx="2987675" cy="3035300"/>
          </a:xfrm>
        </p:grpSpPr>
        <p:pic>
          <p:nvPicPr>
            <p:cNvPr id="83" name="Google Shape;83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9600" y="2733611"/>
              <a:ext cx="2824226" cy="28718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7"/>
            <p:cNvSpPr/>
            <p:nvPr/>
          </p:nvSpPr>
          <p:spPr>
            <a:xfrm>
              <a:off x="8150225" y="2654299"/>
              <a:ext cx="2987675" cy="3035300"/>
            </a:xfrm>
            <a:custGeom>
              <a:rect b="b" l="l" r="r" t="t"/>
              <a:pathLst>
                <a:path extrusionOk="0" h="3035300" w="2987675">
                  <a:moveTo>
                    <a:pt x="2916555" y="71120"/>
                  </a:moveTo>
                  <a:lnTo>
                    <a:pt x="2898775" y="71120"/>
                  </a:lnTo>
                  <a:lnTo>
                    <a:pt x="2898775" y="88900"/>
                  </a:lnTo>
                  <a:lnTo>
                    <a:pt x="2898775" y="2946400"/>
                  </a:lnTo>
                  <a:lnTo>
                    <a:pt x="88900" y="2946400"/>
                  </a:lnTo>
                  <a:lnTo>
                    <a:pt x="88900" y="88900"/>
                  </a:lnTo>
                  <a:lnTo>
                    <a:pt x="2898775" y="88900"/>
                  </a:lnTo>
                  <a:lnTo>
                    <a:pt x="2898775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2946400"/>
                  </a:lnTo>
                  <a:lnTo>
                    <a:pt x="71120" y="2964180"/>
                  </a:lnTo>
                  <a:lnTo>
                    <a:pt x="2916555" y="2964180"/>
                  </a:lnTo>
                  <a:lnTo>
                    <a:pt x="2916555" y="2946400"/>
                  </a:lnTo>
                  <a:lnTo>
                    <a:pt x="2916555" y="88900"/>
                  </a:lnTo>
                  <a:lnTo>
                    <a:pt x="2916555" y="71120"/>
                  </a:lnTo>
                  <a:close/>
                </a:path>
                <a:path extrusionOk="0" h="3035300" w="2987675">
                  <a:moveTo>
                    <a:pt x="2987675" y="0"/>
                  </a:moveTo>
                  <a:lnTo>
                    <a:pt x="2934335" y="0"/>
                  </a:lnTo>
                  <a:lnTo>
                    <a:pt x="2934335" y="53340"/>
                  </a:lnTo>
                  <a:lnTo>
                    <a:pt x="2934335" y="2981960"/>
                  </a:lnTo>
                  <a:lnTo>
                    <a:pt x="53340" y="2981960"/>
                  </a:lnTo>
                  <a:lnTo>
                    <a:pt x="53340" y="53340"/>
                  </a:lnTo>
                  <a:lnTo>
                    <a:pt x="2934335" y="53340"/>
                  </a:lnTo>
                  <a:lnTo>
                    <a:pt x="2934335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2981960"/>
                  </a:lnTo>
                  <a:lnTo>
                    <a:pt x="0" y="3035300"/>
                  </a:lnTo>
                  <a:lnTo>
                    <a:pt x="2987675" y="3035300"/>
                  </a:lnTo>
                  <a:lnTo>
                    <a:pt x="2987675" y="2981972"/>
                  </a:lnTo>
                  <a:lnTo>
                    <a:pt x="2987675" y="53340"/>
                  </a:lnTo>
                  <a:lnTo>
                    <a:pt x="29876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879900" y="2025502"/>
            <a:ext cx="9906000" cy="3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AND TOOLS SELECTION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ARE THE END USERS OF THIS PROJECT?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SOLUTION AND ITS VALUE PROPOSITION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DID YOU CUSTOMIZE THE PROJECT AND MAKE IT YOUR OWN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879901" y="1630075"/>
            <a:ext cx="104322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-355600" lvl="0" marL="457200" marR="5080" rtl="0" algn="just">
              <a:lnSpc>
                <a:spcPct val="110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implements a steganography technique to securely hide and reveal secret within an image  using the RGB color mechanism and a key based XOR operation for encryption. Steganography allows  for concealing messages within non-secret text or data, ensuring secure communication by embedding  sensitive information within an image in a way that is imperceptible to unauthorized viewers.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5080" rtl="0" algn="just">
              <a:lnSpc>
                <a:spcPct val="110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Encoding: Secret text is hidden within the image’s pixel values using the LSB method, with additional security provided by XOR the text characters with a user-provided security key.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Pixel Manipulation: The encoded text is distributed across the image’s pixels, maintaining the visual integrity of the image while embedding the hidden message.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Decoding: The project includes functionality to decrypt and retrieve the hidden text from the image using the correct security key, ensuring that only authorized users can access the information.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demonstrates a practical application of steganography for secure communication,  embedding and retrieving secret messages within images in a secure and efficient manner.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	OVERVIEW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ARE THE END USERS OF THIS PROJECT ?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1007103" y="1967458"/>
            <a:ext cx="101778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b="1" lang="en-US" sz="2000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Users</a:t>
            </a: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Everyday individuals who use steganography tools to hide sensitive information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within digital media (like images, audio files, or videos) for privacy or security reasons.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b="1" lang="en-US" sz="2000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Law Enforcement and Intelligence Agencies</a:t>
            </a: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These entities may use steganography detection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tools to uncover hidden messages or data during investigations.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b="1" lang="en-US" sz="2000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Military Personnel</a:t>
            </a: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Military applications may involve embedding secret messages in images or 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other media for secure communication.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b="1" lang="en-US" sz="2000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Experts</a:t>
            </a: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Cybersecurity professionals might utilize steganography tools to test network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defenses or to secure data transmission.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879900" y="1911425"/>
            <a:ext cx="106089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500">
            <a:spAutoFit/>
          </a:bodyPr>
          <a:lstStyle/>
          <a:p>
            <a:pPr indent="-355600" lvl="0" marL="457200" marR="0" rtl="0" algn="just">
              <a:lnSpc>
                <a:spcPct val="100000"/>
              </a:lnSpc>
              <a:spcBef>
                <a:spcPts val="84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Steganography is the basic concept to hide the data inside other data.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project RGB Mechanism is used for pixel manipulation.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XOR operation is used for encryption and decryption of the test inside the image.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reads an image and hides the secret text within the pixel values using the least  significant bits (LSB) method.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security purpose that means to avoid unauthorized users taking the advantage of the  message, a secret key used to hide and unhide the data.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By using this project we can hide the data inside an image using secret key and for unhide the message secret is used.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1"/>
          <p:cNvSpPr txBox="1"/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SOLUTION AND ITS VALUE PROPOSITION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66800" y="736475"/>
            <a:ext cx="118584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DID YOU CUSTOMIZE THE PROJECT AND MAKE IT YOUR OWN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928502" y="1546029"/>
            <a:ext cx="9906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SELECTION AND MODIFICATION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928502" y="1920332"/>
            <a:ext cx="103350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choice of steganographic algorithm was carefully considered based on its suitability for embedding data within various media types.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DESIGN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interface (UI) was customized to ensure ease of use and intuitive interaction.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OF ADDITIONAL FEATURES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functionalities were integrated to extend the utility of the application beyond basic steganographic operations.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AND VALIDATION PROCEDURES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Rigorous testing procedures were customized to validate the accuracy and reliability of the steganographic techniques employed.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 AND REPORTING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documentation was customized to provide comprehensive insights into the project’s development process.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879900" y="3080625"/>
            <a:ext cx="103014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4150">
            <a:spAutoFit/>
          </a:bodyPr>
          <a:lstStyle/>
          <a:p>
            <a:pPr indent="-306705" lvl="0" marL="3187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Importing some libraries like cv2 and os for accessing relevant concept into code.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705" lvl="0" marL="318770" marR="0" rtl="0" algn="l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After converting the text into their ascii values then that ascii values are stored in variable.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705" lvl="0" marL="318770" marR="0" rtl="0" algn="l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Read the image from it’s path and hiding the image using XOR operation , RGB    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mechanism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705" lvl="0" marL="318770" marR="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A secret is created to avoid unauthorized users.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705" lvl="0" marL="318770" marR="0" rtl="0" algn="l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5: To unhide the image user wants to enter the secret key.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705" lvl="0" marL="318770" marR="0" rtl="0" algn="l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6: Finally, user can able to see the secret message.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1" name="Google Shape;121;p23"/>
          <p:cNvGrpSpPr/>
          <p:nvPr/>
        </p:nvGrpSpPr>
        <p:grpSpPr>
          <a:xfrm>
            <a:off x="3650671" y="1270868"/>
            <a:ext cx="4890649" cy="1809764"/>
            <a:chOff x="4797425" y="825499"/>
            <a:chExt cx="5578475" cy="2120900"/>
          </a:xfrm>
        </p:grpSpPr>
        <p:pic>
          <p:nvPicPr>
            <p:cNvPr id="122" name="Google Shape;122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76800" y="904747"/>
              <a:ext cx="5415026" cy="1957451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23" name="Google Shape;123;p23"/>
            <p:cNvSpPr/>
            <p:nvPr/>
          </p:nvSpPr>
          <p:spPr>
            <a:xfrm>
              <a:off x="4797425" y="825499"/>
              <a:ext cx="5578475" cy="2120900"/>
            </a:xfrm>
            <a:custGeom>
              <a:rect b="b" l="l" r="r" t="t"/>
              <a:pathLst>
                <a:path extrusionOk="0" h="2120900" w="5578475">
                  <a:moveTo>
                    <a:pt x="5507355" y="71120"/>
                  </a:moveTo>
                  <a:lnTo>
                    <a:pt x="5489575" y="71120"/>
                  </a:lnTo>
                  <a:lnTo>
                    <a:pt x="5489575" y="88900"/>
                  </a:lnTo>
                  <a:lnTo>
                    <a:pt x="5489575" y="2032000"/>
                  </a:lnTo>
                  <a:lnTo>
                    <a:pt x="88900" y="2032000"/>
                  </a:lnTo>
                  <a:lnTo>
                    <a:pt x="88900" y="88900"/>
                  </a:lnTo>
                  <a:lnTo>
                    <a:pt x="5489575" y="88900"/>
                  </a:lnTo>
                  <a:lnTo>
                    <a:pt x="5489575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2032000"/>
                  </a:lnTo>
                  <a:lnTo>
                    <a:pt x="71120" y="2049780"/>
                  </a:lnTo>
                  <a:lnTo>
                    <a:pt x="5507355" y="2049780"/>
                  </a:lnTo>
                  <a:lnTo>
                    <a:pt x="5507355" y="2032000"/>
                  </a:lnTo>
                  <a:lnTo>
                    <a:pt x="5507355" y="88900"/>
                  </a:lnTo>
                  <a:lnTo>
                    <a:pt x="5507355" y="71120"/>
                  </a:lnTo>
                  <a:close/>
                </a:path>
                <a:path extrusionOk="0" h="2120900" w="5578475">
                  <a:moveTo>
                    <a:pt x="5578475" y="0"/>
                  </a:moveTo>
                  <a:lnTo>
                    <a:pt x="5525135" y="0"/>
                  </a:lnTo>
                  <a:lnTo>
                    <a:pt x="5525135" y="53340"/>
                  </a:lnTo>
                  <a:lnTo>
                    <a:pt x="5525135" y="2067560"/>
                  </a:lnTo>
                  <a:lnTo>
                    <a:pt x="53340" y="2067560"/>
                  </a:lnTo>
                  <a:lnTo>
                    <a:pt x="53340" y="53340"/>
                  </a:lnTo>
                  <a:lnTo>
                    <a:pt x="5525135" y="53340"/>
                  </a:lnTo>
                  <a:lnTo>
                    <a:pt x="5525135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2067560"/>
                  </a:lnTo>
                  <a:lnTo>
                    <a:pt x="0" y="2120900"/>
                  </a:lnTo>
                  <a:lnTo>
                    <a:pt x="5578475" y="2120900"/>
                  </a:lnTo>
                  <a:lnTo>
                    <a:pt x="5578475" y="2067560"/>
                  </a:lnTo>
                  <a:lnTo>
                    <a:pt x="5578475" y="53340"/>
                  </a:lnTo>
                  <a:lnTo>
                    <a:pt x="5578475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4" name="Google Shape;124;p23"/>
          <p:cNvSpPr txBox="1"/>
          <p:nvPr>
            <p:ph type="title"/>
          </p:nvPr>
        </p:nvSpPr>
        <p:spPr>
          <a:xfrm>
            <a:off x="879900" y="647200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5625" y="1982975"/>
            <a:ext cx="4826486" cy="4092201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0" name="Google Shape;13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9900" y="1982975"/>
            <a:ext cx="4767299" cy="4092201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1" name="Google Shape;131;p24"/>
          <p:cNvSpPr txBox="1"/>
          <p:nvPr>
            <p:ph type="title"/>
          </p:nvPr>
        </p:nvSpPr>
        <p:spPr>
          <a:xfrm>
            <a:off x="879900" y="647200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