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F44A7-6DAA-5316-FA57-73937FBE195C}" v="224" dt="2023-11-27T23:10:08.171"/>
    <p1510:client id="{81FB8CAD-7621-F7BF-7DF2-3C55BF1D92CD}" v="2316" dt="2023-11-27T01:18:08.830"/>
    <p1510:client id="{D45A2CEA-0CF7-C4AA-80EC-679D057E5CF9}" v="31" dt="2023-11-27T01:31:41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60DDE-A617-4D94-8D37-B1291029CB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575075-9721-48CF-B262-381AE4073F56}">
      <dgm:prSet/>
      <dgm:spPr/>
      <dgm:t>
        <a:bodyPr/>
        <a:lstStyle/>
        <a:p>
          <a:r>
            <a:rPr lang="en-US"/>
            <a:t>Health is a complex and multi-dimensional concept that goes beyond the absence of illness. It involves physical, mental, and social well-being. </a:t>
          </a:r>
        </a:p>
      </dgm:t>
    </dgm:pt>
    <dgm:pt modelId="{7F5CC100-5BE3-4D8C-971B-185DF2000205}" type="parTrans" cxnId="{3D4E4689-18FC-4855-9029-66A7A6004B14}">
      <dgm:prSet/>
      <dgm:spPr/>
      <dgm:t>
        <a:bodyPr/>
        <a:lstStyle/>
        <a:p>
          <a:endParaRPr lang="en-US"/>
        </a:p>
      </dgm:t>
    </dgm:pt>
    <dgm:pt modelId="{96ECD14C-1A43-4570-83BB-4E7CF111385F}" type="sibTrans" cxnId="{3D4E4689-18FC-4855-9029-66A7A6004B14}">
      <dgm:prSet/>
      <dgm:spPr/>
      <dgm:t>
        <a:bodyPr/>
        <a:lstStyle/>
        <a:p>
          <a:endParaRPr lang="en-US"/>
        </a:p>
      </dgm:t>
    </dgm:pt>
    <dgm:pt modelId="{8E9EAA6C-1E7D-472A-82DE-8DD017A9F6C6}">
      <dgm:prSet/>
      <dgm:spPr/>
      <dgm:t>
        <a:bodyPr/>
        <a:lstStyle/>
        <a:p>
          <a:r>
            <a:rPr lang="en-US"/>
            <a:t>Machines cannot assess mental and social health status but can assess physical health.</a:t>
          </a:r>
        </a:p>
      </dgm:t>
    </dgm:pt>
    <dgm:pt modelId="{CBB0D0BA-E879-4CBE-8283-EF089F0B0542}" type="parTrans" cxnId="{6DE70849-D4F2-4B04-90CD-0A1B03920021}">
      <dgm:prSet/>
      <dgm:spPr/>
      <dgm:t>
        <a:bodyPr/>
        <a:lstStyle/>
        <a:p>
          <a:endParaRPr lang="en-US"/>
        </a:p>
      </dgm:t>
    </dgm:pt>
    <dgm:pt modelId="{5224AA79-E2DF-469B-A99F-5D4E43741638}" type="sibTrans" cxnId="{6DE70849-D4F2-4B04-90CD-0A1B03920021}">
      <dgm:prSet/>
      <dgm:spPr/>
      <dgm:t>
        <a:bodyPr/>
        <a:lstStyle/>
        <a:p>
          <a:endParaRPr lang="en-US"/>
        </a:p>
      </dgm:t>
    </dgm:pt>
    <dgm:pt modelId="{42A6D1DA-4309-44B8-99BA-D7A29ED0E82C}">
      <dgm:prSet/>
      <dgm:spPr/>
      <dgm:t>
        <a:bodyPr/>
        <a:lstStyle/>
        <a:p>
          <a:r>
            <a:rPr lang="en-US"/>
            <a:t>If it can assess physical health, then it can analyze and presents useful predictions or suggestion to the humans.</a:t>
          </a:r>
        </a:p>
      </dgm:t>
    </dgm:pt>
    <dgm:pt modelId="{10E38C3A-81C1-4BFD-A518-91C4F8741AD8}" type="parTrans" cxnId="{DF4FF47F-1316-4A24-A50A-ADD95BCCEB32}">
      <dgm:prSet/>
      <dgm:spPr/>
      <dgm:t>
        <a:bodyPr/>
        <a:lstStyle/>
        <a:p>
          <a:endParaRPr lang="en-US"/>
        </a:p>
      </dgm:t>
    </dgm:pt>
    <dgm:pt modelId="{D18B0457-F412-4A2E-824E-245D7E790205}" type="sibTrans" cxnId="{DF4FF47F-1316-4A24-A50A-ADD95BCCEB32}">
      <dgm:prSet/>
      <dgm:spPr/>
      <dgm:t>
        <a:bodyPr/>
        <a:lstStyle/>
        <a:p>
          <a:endParaRPr lang="en-US"/>
        </a:p>
      </dgm:t>
    </dgm:pt>
    <dgm:pt modelId="{2506FB10-9B99-46B9-9840-5C9732BD3317}" type="pres">
      <dgm:prSet presAssocID="{20160DDE-A617-4D94-8D37-B1291029CB94}" presName="root" presStyleCnt="0">
        <dgm:presLayoutVars>
          <dgm:dir/>
          <dgm:resizeHandles val="exact"/>
        </dgm:presLayoutVars>
      </dgm:prSet>
      <dgm:spPr/>
    </dgm:pt>
    <dgm:pt modelId="{18F4F9A1-8525-4897-93C1-DEF065082DCB}" type="pres">
      <dgm:prSet presAssocID="{B5575075-9721-48CF-B262-381AE4073F56}" presName="compNode" presStyleCnt="0"/>
      <dgm:spPr/>
    </dgm:pt>
    <dgm:pt modelId="{D0FD23F2-E04B-4023-8EFB-815EB94EAB80}" type="pres">
      <dgm:prSet presAssocID="{B5575075-9721-48CF-B262-381AE4073F56}" presName="bgRect" presStyleLbl="bgShp" presStyleIdx="0" presStyleCnt="3"/>
      <dgm:spPr/>
    </dgm:pt>
    <dgm:pt modelId="{FDA5A45B-4A54-4044-8631-7F8E24ADEAC3}" type="pres">
      <dgm:prSet presAssocID="{B5575075-9721-48CF-B262-381AE4073F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45BF456-89E8-4916-97CB-F494AEB4D47B}" type="pres">
      <dgm:prSet presAssocID="{B5575075-9721-48CF-B262-381AE4073F56}" presName="spaceRect" presStyleCnt="0"/>
      <dgm:spPr/>
    </dgm:pt>
    <dgm:pt modelId="{2B492A0F-BA74-4016-B9D4-273654A0EF15}" type="pres">
      <dgm:prSet presAssocID="{B5575075-9721-48CF-B262-381AE4073F56}" presName="parTx" presStyleLbl="revTx" presStyleIdx="0" presStyleCnt="3">
        <dgm:presLayoutVars>
          <dgm:chMax val="0"/>
          <dgm:chPref val="0"/>
        </dgm:presLayoutVars>
      </dgm:prSet>
      <dgm:spPr/>
    </dgm:pt>
    <dgm:pt modelId="{BF10152E-B05F-416A-85FE-C52D09BCA8D0}" type="pres">
      <dgm:prSet presAssocID="{96ECD14C-1A43-4570-83BB-4E7CF111385F}" presName="sibTrans" presStyleCnt="0"/>
      <dgm:spPr/>
    </dgm:pt>
    <dgm:pt modelId="{35D6EE64-DCFA-4FFF-882B-1A4CAD3E35A9}" type="pres">
      <dgm:prSet presAssocID="{8E9EAA6C-1E7D-472A-82DE-8DD017A9F6C6}" presName="compNode" presStyleCnt="0"/>
      <dgm:spPr/>
    </dgm:pt>
    <dgm:pt modelId="{5AA89AF2-1784-4EAD-AC29-50BF22C414FE}" type="pres">
      <dgm:prSet presAssocID="{8E9EAA6C-1E7D-472A-82DE-8DD017A9F6C6}" presName="bgRect" presStyleLbl="bgShp" presStyleIdx="1" presStyleCnt="3"/>
      <dgm:spPr/>
    </dgm:pt>
    <dgm:pt modelId="{D8361288-CE29-4E7D-B922-EAB375A13DFC}" type="pres">
      <dgm:prSet presAssocID="{8E9EAA6C-1E7D-472A-82DE-8DD017A9F6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E15B32B-8E34-45F0-9675-5F304D4CA73E}" type="pres">
      <dgm:prSet presAssocID="{8E9EAA6C-1E7D-472A-82DE-8DD017A9F6C6}" presName="spaceRect" presStyleCnt="0"/>
      <dgm:spPr/>
    </dgm:pt>
    <dgm:pt modelId="{673B0298-1959-4DFA-A156-0B54B518E251}" type="pres">
      <dgm:prSet presAssocID="{8E9EAA6C-1E7D-472A-82DE-8DD017A9F6C6}" presName="parTx" presStyleLbl="revTx" presStyleIdx="1" presStyleCnt="3">
        <dgm:presLayoutVars>
          <dgm:chMax val="0"/>
          <dgm:chPref val="0"/>
        </dgm:presLayoutVars>
      </dgm:prSet>
      <dgm:spPr/>
    </dgm:pt>
    <dgm:pt modelId="{749D5960-8E19-46E6-9E11-AD47E585129E}" type="pres">
      <dgm:prSet presAssocID="{5224AA79-E2DF-469B-A99F-5D4E43741638}" presName="sibTrans" presStyleCnt="0"/>
      <dgm:spPr/>
    </dgm:pt>
    <dgm:pt modelId="{68D3CFEF-BBC9-48F9-A46B-5A2270EF0BDC}" type="pres">
      <dgm:prSet presAssocID="{42A6D1DA-4309-44B8-99BA-D7A29ED0E82C}" presName="compNode" presStyleCnt="0"/>
      <dgm:spPr/>
    </dgm:pt>
    <dgm:pt modelId="{61E94724-DDA6-4057-A5E1-5B6C10B87B72}" type="pres">
      <dgm:prSet presAssocID="{42A6D1DA-4309-44B8-99BA-D7A29ED0E82C}" presName="bgRect" presStyleLbl="bgShp" presStyleIdx="2" presStyleCnt="3"/>
      <dgm:spPr/>
    </dgm:pt>
    <dgm:pt modelId="{8F138314-ADD0-40E4-A4F6-CE12167CF24C}" type="pres">
      <dgm:prSet presAssocID="{42A6D1DA-4309-44B8-99BA-D7A29ED0E8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2E847A5-D066-4335-9084-4584126E2DBE}" type="pres">
      <dgm:prSet presAssocID="{42A6D1DA-4309-44B8-99BA-D7A29ED0E82C}" presName="spaceRect" presStyleCnt="0"/>
      <dgm:spPr/>
    </dgm:pt>
    <dgm:pt modelId="{EE7D1380-8202-4002-BE0F-B84BE74E0F85}" type="pres">
      <dgm:prSet presAssocID="{42A6D1DA-4309-44B8-99BA-D7A29ED0E82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E70849-D4F2-4B04-90CD-0A1B03920021}" srcId="{20160DDE-A617-4D94-8D37-B1291029CB94}" destId="{8E9EAA6C-1E7D-472A-82DE-8DD017A9F6C6}" srcOrd="1" destOrd="0" parTransId="{CBB0D0BA-E879-4CBE-8283-EF089F0B0542}" sibTransId="{5224AA79-E2DF-469B-A99F-5D4E43741638}"/>
    <dgm:cxn modelId="{FFA3A754-65A2-4D30-A17B-28DE853E7A70}" type="presOf" srcId="{42A6D1DA-4309-44B8-99BA-D7A29ED0E82C}" destId="{EE7D1380-8202-4002-BE0F-B84BE74E0F85}" srcOrd="0" destOrd="0" presId="urn:microsoft.com/office/officeart/2018/2/layout/IconVerticalSolidList"/>
    <dgm:cxn modelId="{DF4FF47F-1316-4A24-A50A-ADD95BCCEB32}" srcId="{20160DDE-A617-4D94-8D37-B1291029CB94}" destId="{42A6D1DA-4309-44B8-99BA-D7A29ED0E82C}" srcOrd="2" destOrd="0" parTransId="{10E38C3A-81C1-4BFD-A518-91C4F8741AD8}" sibTransId="{D18B0457-F412-4A2E-824E-245D7E790205}"/>
    <dgm:cxn modelId="{3D4E4689-18FC-4855-9029-66A7A6004B14}" srcId="{20160DDE-A617-4D94-8D37-B1291029CB94}" destId="{B5575075-9721-48CF-B262-381AE4073F56}" srcOrd="0" destOrd="0" parTransId="{7F5CC100-5BE3-4D8C-971B-185DF2000205}" sibTransId="{96ECD14C-1A43-4570-83BB-4E7CF111385F}"/>
    <dgm:cxn modelId="{0A80F090-15EA-42D7-8274-7A710A621201}" type="presOf" srcId="{8E9EAA6C-1E7D-472A-82DE-8DD017A9F6C6}" destId="{673B0298-1959-4DFA-A156-0B54B518E251}" srcOrd="0" destOrd="0" presId="urn:microsoft.com/office/officeart/2018/2/layout/IconVerticalSolidList"/>
    <dgm:cxn modelId="{B6CE7F9E-D434-453C-BA29-A5323C64A751}" type="presOf" srcId="{B5575075-9721-48CF-B262-381AE4073F56}" destId="{2B492A0F-BA74-4016-B9D4-273654A0EF15}" srcOrd="0" destOrd="0" presId="urn:microsoft.com/office/officeart/2018/2/layout/IconVerticalSolidList"/>
    <dgm:cxn modelId="{7A0FB9C4-4E6D-400A-A0E4-D42F4ABDB003}" type="presOf" srcId="{20160DDE-A617-4D94-8D37-B1291029CB94}" destId="{2506FB10-9B99-46B9-9840-5C9732BD3317}" srcOrd="0" destOrd="0" presId="urn:microsoft.com/office/officeart/2018/2/layout/IconVerticalSolidList"/>
    <dgm:cxn modelId="{E0B4FFAB-DCE9-4DCA-9DC2-B72F6BB3993B}" type="presParOf" srcId="{2506FB10-9B99-46B9-9840-5C9732BD3317}" destId="{18F4F9A1-8525-4897-93C1-DEF065082DCB}" srcOrd="0" destOrd="0" presId="urn:microsoft.com/office/officeart/2018/2/layout/IconVerticalSolidList"/>
    <dgm:cxn modelId="{38CD19C6-F46E-4888-A810-4E17E137C2B1}" type="presParOf" srcId="{18F4F9A1-8525-4897-93C1-DEF065082DCB}" destId="{D0FD23F2-E04B-4023-8EFB-815EB94EAB80}" srcOrd="0" destOrd="0" presId="urn:microsoft.com/office/officeart/2018/2/layout/IconVerticalSolidList"/>
    <dgm:cxn modelId="{10E66909-3E68-4546-849B-7A06F6D09332}" type="presParOf" srcId="{18F4F9A1-8525-4897-93C1-DEF065082DCB}" destId="{FDA5A45B-4A54-4044-8631-7F8E24ADEAC3}" srcOrd="1" destOrd="0" presId="urn:microsoft.com/office/officeart/2018/2/layout/IconVerticalSolidList"/>
    <dgm:cxn modelId="{A8684FE7-9A95-4C89-86B5-3B1C3BF06DD3}" type="presParOf" srcId="{18F4F9A1-8525-4897-93C1-DEF065082DCB}" destId="{645BF456-89E8-4916-97CB-F494AEB4D47B}" srcOrd="2" destOrd="0" presId="urn:microsoft.com/office/officeart/2018/2/layout/IconVerticalSolidList"/>
    <dgm:cxn modelId="{DB47FA97-EBE4-4A01-B1D7-9A8092BF5D81}" type="presParOf" srcId="{18F4F9A1-8525-4897-93C1-DEF065082DCB}" destId="{2B492A0F-BA74-4016-B9D4-273654A0EF15}" srcOrd="3" destOrd="0" presId="urn:microsoft.com/office/officeart/2018/2/layout/IconVerticalSolidList"/>
    <dgm:cxn modelId="{0617EE89-A8A4-493B-9AA8-5B32AF8D3CD6}" type="presParOf" srcId="{2506FB10-9B99-46B9-9840-5C9732BD3317}" destId="{BF10152E-B05F-416A-85FE-C52D09BCA8D0}" srcOrd="1" destOrd="0" presId="urn:microsoft.com/office/officeart/2018/2/layout/IconVerticalSolidList"/>
    <dgm:cxn modelId="{7158ABEA-2420-4279-88E1-65604B5E14EF}" type="presParOf" srcId="{2506FB10-9B99-46B9-9840-5C9732BD3317}" destId="{35D6EE64-DCFA-4FFF-882B-1A4CAD3E35A9}" srcOrd="2" destOrd="0" presId="urn:microsoft.com/office/officeart/2018/2/layout/IconVerticalSolidList"/>
    <dgm:cxn modelId="{717CB7F4-20FB-498F-9974-236FDDA38524}" type="presParOf" srcId="{35D6EE64-DCFA-4FFF-882B-1A4CAD3E35A9}" destId="{5AA89AF2-1784-4EAD-AC29-50BF22C414FE}" srcOrd="0" destOrd="0" presId="urn:microsoft.com/office/officeart/2018/2/layout/IconVerticalSolidList"/>
    <dgm:cxn modelId="{B7D33EC3-AB0E-4DDB-A8F5-54D4BCAD65EF}" type="presParOf" srcId="{35D6EE64-DCFA-4FFF-882B-1A4CAD3E35A9}" destId="{D8361288-CE29-4E7D-B922-EAB375A13DFC}" srcOrd="1" destOrd="0" presId="urn:microsoft.com/office/officeart/2018/2/layout/IconVerticalSolidList"/>
    <dgm:cxn modelId="{CDF9173F-E31F-4513-8185-9B08CA14A09D}" type="presParOf" srcId="{35D6EE64-DCFA-4FFF-882B-1A4CAD3E35A9}" destId="{FE15B32B-8E34-45F0-9675-5F304D4CA73E}" srcOrd="2" destOrd="0" presId="urn:microsoft.com/office/officeart/2018/2/layout/IconVerticalSolidList"/>
    <dgm:cxn modelId="{48850F38-3E8A-49B4-831F-158CE690733D}" type="presParOf" srcId="{35D6EE64-DCFA-4FFF-882B-1A4CAD3E35A9}" destId="{673B0298-1959-4DFA-A156-0B54B518E251}" srcOrd="3" destOrd="0" presId="urn:microsoft.com/office/officeart/2018/2/layout/IconVerticalSolidList"/>
    <dgm:cxn modelId="{78152727-C3F4-4680-8539-0FF04A83E6A1}" type="presParOf" srcId="{2506FB10-9B99-46B9-9840-5C9732BD3317}" destId="{749D5960-8E19-46E6-9E11-AD47E585129E}" srcOrd="3" destOrd="0" presId="urn:microsoft.com/office/officeart/2018/2/layout/IconVerticalSolidList"/>
    <dgm:cxn modelId="{2CEB6FE3-0075-417E-A30F-66376DFFE716}" type="presParOf" srcId="{2506FB10-9B99-46B9-9840-5C9732BD3317}" destId="{68D3CFEF-BBC9-48F9-A46B-5A2270EF0BDC}" srcOrd="4" destOrd="0" presId="urn:microsoft.com/office/officeart/2018/2/layout/IconVerticalSolidList"/>
    <dgm:cxn modelId="{F3E85A92-0DB9-49E2-93F7-15557D6EF656}" type="presParOf" srcId="{68D3CFEF-BBC9-48F9-A46B-5A2270EF0BDC}" destId="{61E94724-DDA6-4057-A5E1-5B6C10B87B72}" srcOrd="0" destOrd="0" presId="urn:microsoft.com/office/officeart/2018/2/layout/IconVerticalSolidList"/>
    <dgm:cxn modelId="{6CE2C3E1-A045-4E62-84AD-C2833DD6363E}" type="presParOf" srcId="{68D3CFEF-BBC9-48F9-A46B-5A2270EF0BDC}" destId="{8F138314-ADD0-40E4-A4F6-CE12167CF24C}" srcOrd="1" destOrd="0" presId="urn:microsoft.com/office/officeart/2018/2/layout/IconVerticalSolidList"/>
    <dgm:cxn modelId="{1CBA9897-4F85-4806-BA98-55A7474B18B6}" type="presParOf" srcId="{68D3CFEF-BBC9-48F9-A46B-5A2270EF0BDC}" destId="{52E847A5-D066-4335-9084-4584126E2DBE}" srcOrd="2" destOrd="0" presId="urn:microsoft.com/office/officeart/2018/2/layout/IconVerticalSolidList"/>
    <dgm:cxn modelId="{0E05C4DB-F8C5-4A31-B20A-21C5FCBD44B2}" type="presParOf" srcId="{68D3CFEF-BBC9-48F9-A46B-5A2270EF0BDC}" destId="{EE7D1380-8202-4002-BE0F-B84BE74E0F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2C79F-67ED-4400-B681-FD06DE4E06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C5E638-9C1C-4D06-BDC7-867555774A92}">
      <dgm:prSet/>
      <dgm:spPr/>
      <dgm:t>
        <a:bodyPr/>
        <a:lstStyle/>
        <a:p>
          <a:r>
            <a:rPr lang="en-US" b="1"/>
            <a:t>Linear Regressor (Machine Learning):</a:t>
          </a:r>
          <a:r>
            <a:rPr lang="en-US"/>
            <a:t> It is a statistical method used in machine learning for predicting a continuous outcome variable (dependent variable) based on one or more predictor variables (independent variables).</a:t>
          </a:r>
        </a:p>
      </dgm:t>
    </dgm:pt>
    <dgm:pt modelId="{00D36405-CC3E-40E9-BDFD-39A00ABCF84C}" type="parTrans" cxnId="{8A5A7156-0AD8-475B-A045-3E777B710CD8}">
      <dgm:prSet/>
      <dgm:spPr/>
      <dgm:t>
        <a:bodyPr/>
        <a:lstStyle/>
        <a:p>
          <a:endParaRPr lang="en-US"/>
        </a:p>
      </dgm:t>
    </dgm:pt>
    <dgm:pt modelId="{93A6C8A0-D4C7-4DA2-9F95-3F696C0AA9BF}" type="sibTrans" cxnId="{8A5A7156-0AD8-475B-A045-3E777B710CD8}">
      <dgm:prSet/>
      <dgm:spPr/>
      <dgm:t>
        <a:bodyPr/>
        <a:lstStyle/>
        <a:p>
          <a:endParaRPr lang="en-US"/>
        </a:p>
      </dgm:t>
    </dgm:pt>
    <dgm:pt modelId="{8EF9E71C-1C9C-4C88-9594-C4ADA4740552}">
      <dgm:prSet/>
      <dgm:spPr/>
      <dgm:t>
        <a:bodyPr/>
        <a:lstStyle/>
        <a:p>
          <a:r>
            <a:rPr lang="en-US"/>
            <a:t>In the context of Daily health navigator, Linear regressor predicting Calories intake based on the user's height, weight, age, gender, BMI. </a:t>
          </a:r>
        </a:p>
      </dgm:t>
    </dgm:pt>
    <dgm:pt modelId="{B4EDEDC8-9EF9-4A93-B2D8-877DCE6CAD35}" type="parTrans" cxnId="{E2FE0968-A91A-48AE-BC09-ED60D70DCE01}">
      <dgm:prSet/>
      <dgm:spPr/>
      <dgm:t>
        <a:bodyPr/>
        <a:lstStyle/>
        <a:p>
          <a:endParaRPr lang="en-US"/>
        </a:p>
      </dgm:t>
    </dgm:pt>
    <dgm:pt modelId="{9306458A-772B-40F1-BE3A-5425F6583FFB}" type="sibTrans" cxnId="{E2FE0968-A91A-48AE-BC09-ED60D70DCE01}">
      <dgm:prSet/>
      <dgm:spPr/>
      <dgm:t>
        <a:bodyPr/>
        <a:lstStyle/>
        <a:p>
          <a:endParaRPr lang="en-US"/>
        </a:p>
      </dgm:t>
    </dgm:pt>
    <dgm:pt modelId="{4B8A692F-8687-48D8-8177-4C56CC5B9478}" type="pres">
      <dgm:prSet presAssocID="{B3E2C79F-67ED-4400-B681-FD06DE4E0650}" presName="linear" presStyleCnt="0">
        <dgm:presLayoutVars>
          <dgm:animLvl val="lvl"/>
          <dgm:resizeHandles val="exact"/>
        </dgm:presLayoutVars>
      </dgm:prSet>
      <dgm:spPr/>
    </dgm:pt>
    <dgm:pt modelId="{EC551A18-95B3-4321-B11A-A6244158297C}" type="pres">
      <dgm:prSet presAssocID="{41C5E638-9C1C-4D06-BDC7-867555774A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759086-1288-4F9D-BC1C-F5FD56AD1640}" type="pres">
      <dgm:prSet presAssocID="{93A6C8A0-D4C7-4DA2-9F95-3F696C0AA9BF}" presName="spacer" presStyleCnt="0"/>
      <dgm:spPr/>
    </dgm:pt>
    <dgm:pt modelId="{938FFCE6-68B2-4DE2-AA2D-6A5B8C70F443}" type="pres">
      <dgm:prSet presAssocID="{8EF9E71C-1C9C-4C88-9594-C4ADA47405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FE0968-A91A-48AE-BC09-ED60D70DCE01}" srcId="{B3E2C79F-67ED-4400-B681-FD06DE4E0650}" destId="{8EF9E71C-1C9C-4C88-9594-C4ADA4740552}" srcOrd="1" destOrd="0" parTransId="{B4EDEDC8-9EF9-4A93-B2D8-877DCE6CAD35}" sibTransId="{9306458A-772B-40F1-BE3A-5425F6583FFB}"/>
    <dgm:cxn modelId="{A7AD2B6C-8093-445D-9234-8EFFFCBB071B}" type="presOf" srcId="{41C5E638-9C1C-4D06-BDC7-867555774A92}" destId="{EC551A18-95B3-4321-B11A-A6244158297C}" srcOrd="0" destOrd="0" presId="urn:microsoft.com/office/officeart/2005/8/layout/vList2"/>
    <dgm:cxn modelId="{873E996F-7B54-41A1-9339-CAAA10D97E8E}" type="presOf" srcId="{B3E2C79F-67ED-4400-B681-FD06DE4E0650}" destId="{4B8A692F-8687-48D8-8177-4C56CC5B9478}" srcOrd="0" destOrd="0" presId="urn:microsoft.com/office/officeart/2005/8/layout/vList2"/>
    <dgm:cxn modelId="{8A5A7156-0AD8-475B-A045-3E777B710CD8}" srcId="{B3E2C79F-67ED-4400-B681-FD06DE4E0650}" destId="{41C5E638-9C1C-4D06-BDC7-867555774A92}" srcOrd="0" destOrd="0" parTransId="{00D36405-CC3E-40E9-BDFD-39A00ABCF84C}" sibTransId="{93A6C8A0-D4C7-4DA2-9F95-3F696C0AA9BF}"/>
    <dgm:cxn modelId="{6FF575A1-4EC1-4FC0-8871-8F75069C68D7}" type="presOf" srcId="{8EF9E71C-1C9C-4C88-9594-C4ADA4740552}" destId="{938FFCE6-68B2-4DE2-AA2D-6A5B8C70F443}" srcOrd="0" destOrd="0" presId="urn:microsoft.com/office/officeart/2005/8/layout/vList2"/>
    <dgm:cxn modelId="{22349A3B-C0A8-4817-83B8-4088AEDD048B}" type="presParOf" srcId="{4B8A692F-8687-48D8-8177-4C56CC5B9478}" destId="{EC551A18-95B3-4321-B11A-A6244158297C}" srcOrd="0" destOrd="0" presId="urn:microsoft.com/office/officeart/2005/8/layout/vList2"/>
    <dgm:cxn modelId="{8B4CADA7-A7E9-4CFE-A242-DBB465E3484F}" type="presParOf" srcId="{4B8A692F-8687-48D8-8177-4C56CC5B9478}" destId="{4C759086-1288-4F9D-BC1C-F5FD56AD1640}" srcOrd="1" destOrd="0" presId="urn:microsoft.com/office/officeart/2005/8/layout/vList2"/>
    <dgm:cxn modelId="{F88CE40E-FE3B-4C5F-8638-68115C83E7EA}" type="presParOf" srcId="{4B8A692F-8687-48D8-8177-4C56CC5B9478}" destId="{938FFCE6-68B2-4DE2-AA2D-6A5B8C70F4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E8233D-7C22-4023-AA35-7E58204032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E4E5AE-900C-49A8-8321-95EEC55651AA}">
      <dgm:prSet/>
      <dgm:spPr/>
      <dgm:t>
        <a:bodyPr/>
        <a:lstStyle/>
        <a:p>
          <a:r>
            <a:rPr lang="en-US" b="1"/>
            <a:t>Forward Chaining: </a:t>
          </a:r>
          <a:r>
            <a:rPr lang="en-US"/>
            <a:t>It involves starting with the available data and applying rules to derive new information until a specific goal is achieved. </a:t>
          </a:r>
        </a:p>
      </dgm:t>
    </dgm:pt>
    <dgm:pt modelId="{B770DE3B-71C3-4CAE-9D1A-E86E2163AD33}" type="parTrans" cxnId="{1C01838E-FBD5-41EA-8759-8345D7155C1E}">
      <dgm:prSet/>
      <dgm:spPr/>
      <dgm:t>
        <a:bodyPr/>
        <a:lstStyle/>
        <a:p>
          <a:endParaRPr lang="en-US"/>
        </a:p>
      </dgm:t>
    </dgm:pt>
    <dgm:pt modelId="{C2B18D19-3EAC-48D9-9FA1-58526760DE8A}" type="sibTrans" cxnId="{1C01838E-FBD5-41EA-8759-8345D7155C1E}">
      <dgm:prSet/>
      <dgm:spPr/>
      <dgm:t>
        <a:bodyPr/>
        <a:lstStyle/>
        <a:p>
          <a:endParaRPr lang="en-US"/>
        </a:p>
      </dgm:t>
    </dgm:pt>
    <dgm:pt modelId="{9F54F245-703D-4FC8-A41C-39CE47CCCE7C}">
      <dgm:prSet/>
      <dgm:spPr/>
      <dgm:t>
        <a:bodyPr/>
        <a:lstStyle/>
        <a:p>
          <a:r>
            <a:rPr lang="en-US"/>
            <a:t>In the context of Daily health navigator, forward chaining might involve iteratively evaluating rules based on the available information about User's physical characteristics, physical activity, metabolism, diet .</a:t>
          </a:r>
        </a:p>
      </dgm:t>
    </dgm:pt>
    <dgm:pt modelId="{B927DDA9-A74C-4601-B835-450877E4CA36}" type="parTrans" cxnId="{8FCC01C9-00A5-495C-BAA5-138EF2ABF992}">
      <dgm:prSet/>
      <dgm:spPr/>
      <dgm:t>
        <a:bodyPr/>
        <a:lstStyle/>
        <a:p>
          <a:endParaRPr lang="en-US"/>
        </a:p>
      </dgm:t>
    </dgm:pt>
    <dgm:pt modelId="{EE131313-EB6D-437C-A50C-CD25BD3567F2}" type="sibTrans" cxnId="{8FCC01C9-00A5-495C-BAA5-138EF2ABF992}">
      <dgm:prSet/>
      <dgm:spPr/>
      <dgm:t>
        <a:bodyPr/>
        <a:lstStyle/>
        <a:p>
          <a:endParaRPr lang="en-US"/>
        </a:p>
      </dgm:t>
    </dgm:pt>
    <dgm:pt modelId="{D80EA1E8-126D-41DB-B144-9BCCAA8E7C58}" type="pres">
      <dgm:prSet presAssocID="{8BE8233D-7C22-4023-AA35-7E5820403258}" presName="linear" presStyleCnt="0">
        <dgm:presLayoutVars>
          <dgm:animLvl val="lvl"/>
          <dgm:resizeHandles val="exact"/>
        </dgm:presLayoutVars>
      </dgm:prSet>
      <dgm:spPr/>
    </dgm:pt>
    <dgm:pt modelId="{C376FE7E-2671-4F36-9841-B47DE2F61629}" type="pres">
      <dgm:prSet presAssocID="{7FE4E5AE-900C-49A8-8321-95EEC55651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BC1CB5-033F-4964-9D63-3C6EF5785D73}" type="pres">
      <dgm:prSet presAssocID="{C2B18D19-3EAC-48D9-9FA1-58526760DE8A}" presName="spacer" presStyleCnt="0"/>
      <dgm:spPr/>
    </dgm:pt>
    <dgm:pt modelId="{43D43EC3-499B-4FB4-95CB-892CF50E2AEC}" type="pres">
      <dgm:prSet presAssocID="{9F54F245-703D-4FC8-A41C-39CE47CCCE7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8A6FF45-6B66-42B4-BF9D-ED9D60F8D0E7}" type="presOf" srcId="{7FE4E5AE-900C-49A8-8321-95EEC55651AA}" destId="{C376FE7E-2671-4F36-9841-B47DE2F61629}" srcOrd="0" destOrd="0" presId="urn:microsoft.com/office/officeart/2005/8/layout/vList2"/>
    <dgm:cxn modelId="{4ECE6351-D8FE-4902-B171-69448BEFACB1}" type="presOf" srcId="{8BE8233D-7C22-4023-AA35-7E5820403258}" destId="{D80EA1E8-126D-41DB-B144-9BCCAA8E7C58}" srcOrd="0" destOrd="0" presId="urn:microsoft.com/office/officeart/2005/8/layout/vList2"/>
    <dgm:cxn modelId="{1C01838E-FBD5-41EA-8759-8345D7155C1E}" srcId="{8BE8233D-7C22-4023-AA35-7E5820403258}" destId="{7FE4E5AE-900C-49A8-8321-95EEC55651AA}" srcOrd="0" destOrd="0" parTransId="{B770DE3B-71C3-4CAE-9D1A-E86E2163AD33}" sibTransId="{C2B18D19-3EAC-48D9-9FA1-58526760DE8A}"/>
    <dgm:cxn modelId="{4ADBAFC7-6853-46A1-81B4-6E074A0DDA7D}" type="presOf" srcId="{9F54F245-703D-4FC8-A41C-39CE47CCCE7C}" destId="{43D43EC3-499B-4FB4-95CB-892CF50E2AEC}" srcOrd="0" destOrd="0" presId="urn:microsoft.com/office/officeart/2005/8/layout/vList2"/>
    <dgm:cxn modelId="{8FCC01C9-00A5-495C-BAA5-138EF2ABF992}" srcId="{8BE8233D-7C22-4023-AA35-7E5820403258}" destId="{9F54F245-703D-4FC8-A41C-39CE47CCCE7C}" srcOrd="1" destOrd="0" parTransId="{B927DDA9-A74C-4601-B835-450877E4CA36}" sibTransId="{EE131313-EB6D-437C-A50C-CD25BD3567F2}"/>
    <dgm:cxn modelId="{83089D60-4FFB-4383-9D3E-99DD04BAF144}" type="presParOf" srcId="{D80EA1E8-126D-41DB-B144-9BCCAA8E7C58}" destId="{C376FE7E-2671-4F36-9841-B47DE2F61629}" srcOrd="0" destOrd="0" presId="urn:microsoft.com/office/officeart/2005/8/layout/vList2"/>
    <dgm:cxn modelId="{1DDEF358-0B92-40A2-BAE5-AADE402EE83C}" type="presParOf" srcId="{D80EA1E8-126D-41DB-B144-9BCCAA8E7C58}" destId="{9BBC1CB5-033F-4964-9D63-3C6EF5785D73}" srcOrd="1" destOrd="0" presId="urn:microsoft.com/office/officeart/2005/8/layout/vList2"/>
    <dgm:cxn modelId="{FBC4417A-5421-4D67-8BD3-C3258911C487}" type="presParOf" srcId="{D80EA1E8-126D-41DB-B144-9BCCAA8E7C58}" destId="{43D43EC3-499B-4FB4-95CB-892CF50E2AE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0F134E-4B80-4B09-B2AA-0190F37B2D6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A4EE49-10C8-412D-8CB4-565D10869C98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E656A7B1-44C9-4FE5-AD4D-9AD1C6074E90}" type="parTrans" cxnId="{52BE64EB-D539-4CC8-9F07-9522E00AEDE4}">
      <dgm:prSet/>
      <dgm:spPr/>
      <dgm:t>
        <a:bodyPr/>
        <a:lstStyle/>
        <a:p>
          <a:endParaRPr lang="en-US"/>
        </a:p>
      </dgm:t>
    </dgm:pt>
    <dgm:pt modelId="{250783FC-4BB6-4A60-A5C0-45A1A3B3E08E}" type="sibTrans" cxnId="{52BE64EB-D539-4CC8-9F07-9522E00AEDE4}">
      <dgm:prSet/>
      <dgm:spPr/>
      <dgm:t>
        <a:bodyPr/>
        <a:lstStyle/>
        <a:p>
          <a:endParaRPr lang="en-US"/>
        </a:p>
      </dgm:t>
    </dgm:pt>
    <dgm:pt modelId="{AC6629C0-0DBF-4F82-A84E-82C001C5A81B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30859DD0-EF75-43D0-8503-DC9145F5268B}" type="parTrans" cxnId="{5D672D80-9D08-46A4-88AE-5902CBE43566}">
      <dgm:prSet/>
      <dgm:spPr/>
      <dgm:t>
        <a:bodyPr/>
        <a:lstStyle/>
        <a:p>
          <a:endParaRPr lang="en-US"/>
        </a:p>
      </dgm:t>
    </dgm:pt>
    <dgm:pt modelId="{AA6E1748-3032-48A8-84D1-7F4256F5F527}" type="sibTrans" cxnId="{5D672D80-9D08-46A4-88AE-5902CBE43566}">
      <dgm:prSet/>
      <dgm:spPr/>
      <dgm:t>
        <a:bodyPr/>
        <a:lstStyle/>
        <a:p>
          <a:endParaRPr lang="en-US"/>
        </a:p>
      </dgm:t>
    </dgm:pt>
    <dgm:pt modelId="{7BE85BE8-1B8E-4C19-B11D-EE5BE931ECE2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4165D9E1-099C-433F-BFE1-91611B4895D7}" type="parTrans" cxnId="{FAD0AC70-6428-4EC2-BCEA-B87DE2B49B3E}">
      <dgm:prSet/>
      <dgm:spPr/>
      <dgm:t>
        <a:bodyPr/>
        <a:lstStyle/>
        <a:p>
          <a:endParaRPr lang="en-US"/>
        </a:p>
      </dgm:t>
    </dgm:pt>
    <dgm:pt modelId="{CFE7BAD0-1649-4518-9762-C4084D66FD6F}" type="sibTrans" cxnId="{FAD0AC70-6428-4EC2-BCEA-B87DE2B49B3E}">
      <dgm:prSet/>
      <dgm:spPr/>
      <dgm:t>
        <a:bodyPr/>
        <a:lstStyle/>
        <a:p>
          <a:endParaRPr lang="en-US"/>
        </a:p>
      </dgm:t>
    </dgm:pt>
    <dgm:pt modelId="{07AE1DCE-4B43-4BC9-AF1C-BC6378E222FD}">
      <dgm:prSet/>
      <dgm:spPr/>
      <dgm:t>
        <a:bodyPr/>
        <a:lstStyle/>
        <a:p>
          <a:r>
            <a:rPr lang="en-US"/>
            <a:t>Model Evalution</a:t>
          </a:r>
        </a:p>
      </dgm:t>
    </dgm:pt>
    <dgm:pt modelId="{6BBAF1E4-680F-48D5-A333-57A63F387751}" type="parTrans" cxnId="{42B5E9C8-19E6-4639-80BC-38A206EE138B}">
      <dgm:prSet/>
      <dgm:spPr/>
      <dgm:t>
        <a:bodyPr/>
        <a:lstStyle/>
        <a:p>
          <a:endParaRPr lang="en-US"/>
        </a:p>
      </dgm:t>
    </dgm:pt>
    <dgm:pt modelId="{0BBFE054-898E-4EAF-8FC7-108CFD2CBF9F}" type="sibTrans" cxnId="{42B5E9C8-19E6-4639-80BC-38A206EE138B}">
      <dgm:prSet/>
      <dgm:spPr/>
      <dgm:t>
        <a:bodyPr/>
        <a:lstStyle/>
        <a:p>
          <a:endParaRPr lang="en-US"/>
        </a:p>
      </dgm:t>
    </dgm:pt>
    <dgm:pt modelId="{9A8A55E7-C8DB-4480-8060-AF7F6E6C1BA5}">
      <dgm:prSet/>
      <dgm:spPr/>
      <dgm:t>
        <a:bodyPr/>
        <a:lstStyle/>
        <a:p>
          <a:r>
            <a:rPr lang="en-US"/>
            <a:t>Prediction</a:t>
          </a:r>
        </a:p>
      </dgm:t>
    </dgm:pt>
    <dgm:pt modelId="{95162469-600B-4FA3-9BFB-53753C381F86}" type="parTrans" cxnId="{4EDF6B92-241A-4633-BC6E-23AAB10CD879}">
      <dgm:prSet/>
      <dgm:spPr/>
      <dgm:t>
        <a:bodyPr/>
        <a:lstStyle/>
        <a:p>
          <a:endParaRPr lang="en-US"/>
        </a:p>
      </dgm:t>
    </dgm:pt>
    <dgm:pt modelId="{EC0FF0E6-AFAD-4EFA-8256-5ABE047CE50A}" type="sibTrans" cxnId="{4EDF6B92-241A-4633-BC6E-23AAB10CD879}">
      <dgm:prSet/>
      <dgm:spPr/>
      <dgm:t>
        <a:bodyPr/>
        <a:lstStyle/>
        <a:p>
          <a:endParaRPr lang="en-US"/>
        </a:p>
      </dgm:t>
    </dgm:pt>
    <dgm:pt modelId="{9949452B-5E8D-48F8-9132-CEA86E076810}" type="pres">
      <dgm:prSet presAssocID="{F80F134E-4B80-4B09-B2AA-0190F37B2D60}" presName="Name0" presStyleCnt="0">
        <dgm:presLayoutVars>
          <dgm:dir/>
          <dgm:resizeHandles val="exact"/>
        </dgm:presLayoutVars>
      </dgm:prSet>
      <dgm:spPr/>
    </dgm:pt>
    <dgm:pt modelId="{570CC0C0-6E69-48BA-BD3B-548B4A5B25E7}" type="pres">
      <dgm:prSet presAssocID="{BDA4EE49-10C8-412D-8CB4-565D10869C98}" presName="node" presStyleLbl="node1" presStyleIdx="0" presStyleCnt="5">
        <dgm:presLayoutVars>
          <dgm:bulletEnabled val="1"/>
        </dgm:presLayoutVars>
      </dgm:prSet>
      <dgm:spPr/>
    </dgm:pt>
    <dgm:pt modelId="{3B1518B4-FB86-4948-8DA8-F49B1BA92C6E}" type="pres">
      <dgm:prSet presAssocID="{250783FC-4BB6-4A60-A5C0-45A1A3B3E08E}" presName="sibTrans" presStyleLbl="sibTrans1D1" presStyleIdx="0" presStyleCnt="4"/>
      <dgm:spPr/>
    </dgm:pt>
    <dgm:pt modelId="{7739FC6A-1698-40B1-9D60-6005E85B450E}" type="pres">
      <dgm:prSet presAssocID="{250783FC-4BB6-4A60-A5C0-45A1A3B3E08E}" presName="connectorText" presStyleLbl="sibTrans1D1" presStyleIdx="0" presStyleCnt="4"/>
      <dgm:spPr/>
    </dgm:pt>
    <dgm:pt modelId="{2CB8BA14-E034-45DA-B9D8-A6248EC0AF2D}" type="pres">
      <dgm:prSet presAssocID="{AC6629C0-0DBF-4F82-A84E-82C001C5A81B}" presName="node" presStyleLbl="node1" presStyleIdx="1" presStyleCnt="5">
        <dgm:presLayoutVars>
          <dgm:bulletEnabled val="1"/>
        </dgm:presLayoutVars>
      </dgm:prSet>
      <dgm:spPr/>
    </dgm:pt>
    <dgm:pt modelId="{2580AE0B-54C2-477B-8D5D-8688831086C3}" type="pres">
      <dgm:prSet presAssocID="{AA6E1748-3032-48A8-84D1-7F4256F5F527}" presName="sibTrans" presStyleLbl="sibTrans1D1" presStyleIdx="1" presStyleCnt="4"/>
      <dgm:spPr/>
    </dgm:pt>
    <dgm:pt modelId="{B38ED251-424D-49FA-B27F-41F13C9C47AA}" type="pres">
      <dgm:prSet presAssocID="{AA6E1748-3032-48A8-84D1-7F4256F5F527}" presName="connectorText" presStyleLbl="sibTrans1D1" presStyleIdx="1" presStyleCnt="4"/>
      <dgm:spPr/>
    </dgm:pt>
    <dgm:pt modelId="{73EC0B7F-2E6A-425D-80A7-A5C95E8AA079}" type="pres">
      <dgm:prSet presAssocID="{7BE85BE8-1B8E-4C19-B11D-EE5BE931ECE2}" presName="node" presStyleLbl="node1" presStyleIdx="2" presStyleCnt="5">
        <dgm:presLayoutVars>
          <dgm:bulletEnabled val="1"/>
        </dgm:presLayoutVars>
      </dgm:prSet>
      <dgm:spPr/>
    </dgm:pt>
    <dgm:pt modelId="{6230B03A-A89A-4685-B9B5-85C591F4A237}" type="pres">
      <dgm:prSet presAssocID="{CFE7BAD0-1649-4518-9762-C4084D66FD6F}" presName="sibTrans" presStyleLbl="sibTrans1D1" presStyleIdx="2" presStyleCnt="4"/>
      <dgm:spPr/>
    </dgm:pt>
    <dgm:pt modelId="{F68D28DE-F3A7-4398-AF84-6342260C71BB}" type="pres">
      <dgm:prSet presAssocID="{CFE7BAD0-1649-4518-9762-C4084D66FD6F}" presName="connectorText" presStyleLbl="sibTrans1D1" presStyleIdx="2" presStyleCnt="4"/>
      <dgm:spPr/>
    </dgm:pt>
    <dgm:pt modelId="{54E871D8-1CBB-403F-AB10-D44292BEAE5E}" type="pres">
      <dgm:prSet presAssocID="{07AE1DCE-4B43-4BC9-AF1C-BC6378E222FD}" presName="node" presStyleLbl="node1" presStyleIdx="3" presStyleCnt="5">
        <dgm:presLayoutVars>
          <dgm:bulletEnabled val="1"/>
        </dgm:presLayoutVars>
      </dgm:prSet>
      <dgm:spPr/>
    </dgm:pt>
    <dgm:pt modelId="{4494DE95-CF3F-43C5-BA61-9F24CD171D94}" type="pres">
      <dgm:prSet presAssocID="{0BBFE054-898E-4EAF-8FC7-108CFD2CBF9F}" presName="sibTrans" presStyleLbl="sibTrans1D1" presStyleIdx="3" presStyleCnt="4"/>
      <dgm:spPr/>
    </dgm:pt>
    <dgm:pt modelId="{BEB52CBF-B956-4EEC-9466-FB46B6A2218F}" type="pres">
      <dgm:prSet presAssocID="{0BBFE054-898E-4EAF-8FC7-108CFD2CBF9F}" presName="connectorText" presStyleLbl="sibTrans1D1" presStyleIdx="3" presStyleCnt="4"/>
      <dgm:spPr/>
    </dgm:pt>
    <dgm:pt modelId="{577C2E52-27B4-4298-B6B3-B3E5AC262A24}" type="pres">
      <dgm:prSet presAssocID="{9A8A55E7-C8DB-4480-8060-AF7F6E6C1BA5}" presName="node" presStyleLbl="node1" presStyleIdx="4" presStyleCnt="5">
        <dgm:presLayoutVars>
          <dgm:bulletEnabled val="1"/>
        </dgm:presLayoutVars>
      </dgm:prSet>
      <dgm:spPr/>
    </dgm:pt>
  </dgm:ptLst>
  <dgm:cxnLst>
    <dgm:cxn modelId="{0ADD3012-9116-4CC8-8B15-D661FE07C802}" type="presOf" srcId="{07AE1DCE-4B43-4BC9-AF1C-BC6378E222FD}" destId="{54E871D8-1CBB-403F-AB10-D44292BEAE5E}" srcOrd="0" destOrd="0" presId="urn:microsoft.com/office/officeart/2016/7/layout/RepeatingBendingProcessNew"/>
    <dgm:cxn modelId="{CE172246-05F5-4B78-B0AE-A9513AB184E7}" type="presOf" srcId="{250783FC-4BB6-4A60-A5C0-45A1A3B3E08E}" destId="{7739FC6A-1698-40B1-9D60-6005E85B450E}" srcOrd="1" destOrd="0" presId="urn:microsoft.com/office/officeart/2016/7/layout/RepeatingBendingProcessNew"/>
    <dgm:cxn modelId="{CBDFA46C-BA28-444E-83EA-B3039B9F6622}" type="presOf" srcId="{0BBFE054-898E-4EAF-8FC7-108CFD2CBF9F}" destId="{BEB52CBF-B956-4EEC-9466-FB46B6A2218F}" srcOrd="1" destOrd="0" presId="urn:microsoft.com/office/officeart/2016/7/layout/RepeatingBendingProcessNew"/>
    <dgm:cxn modelId="{FAD0AC70-6428-4EC2-BCEA-B87DE2B49B3E}" srcId="{F80F134E-4B80-4B09-B2AA-0190F37B2D60}" destId="{7BE85BE8-1B8E-4C19-B11D-EE5BE931ECE2}" srcOrd="2" destOrd="0" parTransId="{4165D9E1-099C-433F-BFE1-91611B4895D7}" sibTransId="{CFE7BAD0-1649-4518-9762-C4084D66FD6F}"/>
    <dgm:cxn modelId="{5D672D80-9D08-46A4-88AE-5902CBE43566}" srcId="{F80F134E-4B80-4B09-B2AA-0190F37B2D60}" destId="{AC6629C0-0DBF-4F82-A84E-82C001C5A81B}" srcOrd="1" destOrd="0" parTransId="{30859DD0-EF75-43D0-8503-DC9145F5268B}" sibTransId="{AA6E1748-3032-48A8-84D1-7F4256F5F527}"/>
    <dgm:cxn modelId="{51CC4983-F426-47CD-9315-46851FDF1918}" type="presOf" srcId="{AA6E1748-3032-48A8-84D1-7F4256F5F527}" destId="{B38ED251-424D-49FA-B27F-41F13C9C47AA}" srcOrd="1" destOrd="0" presId="urn:microsoft.com/office/officeart/2016/7/layout/RepeatingBendingProcessNew"/>
    <dgm:cxn modelId="{1D45D888-8B62-47AC-BB12-4C12E6142700}" type="presOf" srcId="{250783FC-4BB6-4A60-A5C0-45A1A3B3E08E}" destId="{3B1518B4-FB86-4948-8DA8-F49B1BA92C6E}" srcOrd="0" destOrd="0" presId="urn:microsoft.com/office/officeart/2016/7/layout/RepeatingBendingProcessNew"/>
    <dgm:cxn modelId="{16287F8D-196D-435F-BA47-96E26B6FA2EC}" type="presOf" srcId="{CFE7BAD0-1649-4518-9762-C4084D66FD6F}" destId="{6230B03A-A89A-4685-B9B5-85C591F4A237}" srcOrd="0" destOrd="0" presId="urn:microsoft.com/office/officeart/2016/7/layout/RepeatingBendingProcessNew"/>
    <dgm:cxn modelId="{4EDF6B92-241A-4633-BC6E-23AAB10CD879}" srcId="{F80F134E-4B80-4B09-B2AA-0190F37B2D60}" destId="{9A8A55E7-C8DB-4480-8060-AF7F6E6C1BA5}" srcOrd="4" destOrd="0" parTransId="{95162469-600B-4FA3-9BFB-53753C381F86}" sibTransId="{EC0FF0E6-AFAD-4EFA-8256-5ABE047CE50A}"/>
    <dgm:cxn modelId="{1C2E0C9F-F6DE-43D8-8427-A6E0AA1130BD}" type="presOf" srcId="{7BE85BE8-1B8E-4C19-B11D-EE5BE931ECE2}" destId="{73EC0B7F-2E6A-425D-80A7-A5C95E8AA079}" srcOrd="0" destOrd="0" presId="urn:microsoft.com/office/officeart/2016/7/layout/RepeatingBendingProcessNew"/>
    <dgm:cxn modelId="{CA1002AD-6B32-46AB-A1C1-43EBA06294B7}" type="presOf" srcId="{0BBFE054-898E-4EAF-8FC7-108CFD2CBF9F}" destId="{4494DE95-CF3F-43C5-BA61-9F24CD171D94}" srcOrd="0" destOrd="0" presId="urn:microsoft.com/office/officeart/2016/7/layout/RepeatingBendingProcessNew"/>
    <dgm:cxn modelId="{CBACA5BB-5821-4CC0-9F2F-463F8CFA2575}" type="presOf" srcId="{F80F134E-4B80-4B09-B2AA-0190F37B2D60}" destId="{9949452B-5E8D-48F8-9132-CEA86E076810}" srcOrd="0" destOrd="0" presId="urn:microsoft.com/office/officeart/2016/7/layout/RepeatingBendingProcessNew"/>
    <dgm:cxn modelId="{A608C6BD-D769-43A1-82D7-FB4A6D43C8F6}" type="presOf" srcId="{BDA4EE49-10C8-412D-8CB4-565D10869C98}" destId="{570CC0C0-6E69-48BA-BD3B-548B4A5B25E7}" srcOrd="0" destOrd="0" presId="urn:microsoft.com/office/officeart/2016/7/layout/RepeatingBendingProcessNew"/>
    <dgm:cxn modelId="{50F5CABE-066D-4DF0-BDC6-91BF8AF11DE9}" type="presOf" srcId="{AC6629C0-0DBF-4F82-A84E-82C001C5A81B}" destId="{2CB8BA14-E034-45DA-B9D8-A6248EC0AF2D}" srcOrd="0" destOrd="0" presId="urn:microsoft.com/office/officeart/2016/7/layout/RepeatingBendingProcessNew"/>
    <dgm:cxn modelId="{42B5E9C8-19E6-4639-80BC-38A206EE138B}" srcId="{F80F134E-4B80-4B09-B2AA-0190F37B2D60}" destId="{07AE1DCE-4B43-4BC9-AF1C-BC6378E222FD}" srcOrd="3" destOrd="0" parTransId="{6BBAF1E4-680F-48D5-A333-57A63F387751}" sibTransId="{0BBFE054-898E-4EAF-8FC7-108CFD2CBF9F}"/>
    <dgm:cxn modelId="{9047DBCC-3190-4F19-8AB7-1D5660C9C2BA}" type="presOf" srcId="{9A8A55E7-C8DB-4480-8060-AF7F6E6C1BA5}" destId="{577C2E52-27B4-4298-B6B3-B3E5AC262A24}" srcOrd="0" destOrd="0" presId="urn:microsoft.com/office/officeart/2016/7/layout/RepeatingBendingProcessNew"/>
    <dgm:cxn modelId="{B0F4A1D8-3B76-4DC4-8070-254D02A877D6}" type="presOf" srcId="{AA6E1748-3032-48A8-84D1-7F4256F5F527}" destId="{2580AE0B-54C2-477B-8D5D-8688831086C3}" srcOrd="0" destOrd="0" presId="urn:microsoft.com/office/officeart/2016/7/layout/RepeatingBendingProcessNew"/>
    <dgm:cxn modelId="{B131E5E5-E18D-4FCB-A35D-A1CD9CD34C39}" type="presOf" srcId="{CFE7BAD0-1649-4518-9762-C4084D66FD6F}" destId="{F68D28DE-F3A7-4398-AF84-6342260C71BB}" srcOrd="1" destOrd="0" presId="urn:microsoft.com/office/officeart/2016/7/layout/RepeatingBendingProcessNew"/>
    <dgm:cxn modelId="{52BE64EB-D539-4CC8-9F07-9522E00AEDE4}" srcId="{F80F134E-4B80-4B09-B2AA-0190F37B2D60}" destId="{BDA4EE49-10C8-412D-8CB4-565D10869C98}" srcOrd="0" destOrd="0" parTransId="{E656A7B1-44C9-4FE5-AD4D-9AD1C6074E90}" sibTransId="{250783FC-4BB6-4A60-A5C0-45A1A3B3E08E}"/>
    <dgm:cxn modelId="{F9B8511F-C066-4988-9842-C7AD24FB21D2}" type="presParOf" srcId="{9949452B-5E8D-48F8-9132-CEA86E076810}" destId="{570CC0C0-6E69-48BA-BD3B-548B4A5B25E7}" srcOrd="0" destOrd="0" presId="urn:microsoft.com/office/officeart/2016/7/layout/RepeatingBendingProcessNew"/>
    <dgm:cxn modelId="{50F3CB78-9788-43FC-84F0-2C4A3F45FD98}" type="presParOf" srcId="{9949452B-5E8D-48F8-9132-CEA86E076810}" destId="{3B1518B4-FB86-4948-8DA8-F49B1BA92C6E}" srcOrd="1" destOrd="0" presId="urn:microsoft.com/office/officeart/2016/7/layout/RepeatingBendingProcessNew"/>
    <dgm:cxn modelId="{CD0759B2-378D-45C0-B8F2-91FD4D2CA07C}" type="presParOf" srcId="{3B1518B4-FB86-4948-8DA8-F49B1BA92C6E}" destId="{7739FC6A-1698-40B1-9D60-6005E85B450E}" srcOrd="0" destOrd="0" presId="urn:microsoft.com/office/officeart/2016/7/layout/RepeatingBendingProcessNew"/>
    <dgm:cxn modelId="{D2E79286-8EAA-478F-BE38-4117D91FC69C}" type="presParOf" srcId="{9949452B-5E8D-48F8-9132-CEA86E076810}" destId="{2CB8BA14-E034-45DA-B9D8-A6248EC0AF2D}" srcOrd="2" destOrd="0" presId="urn:microsoft.com/office/officeart/2016/7/layout/RepeatingBendingProcessNew"/>
    <dgm:cxn modelId="{F33CF27E-0030-4D97-A93C-2F325CA5B41F}" type="presParOf" srcId="{9949452B-5E8D-48F8-9132-CEA86E076810}" destId="{2580AE0B-54C2-477B-8D5D-8688831086C3}" srcOrd="3" destOrd="0" presId="urn:microsoft.com/office/officeart/2016/7/layout/RepeatingBendingProcessNew"/>
    <dgm:cxn modelId="{ECFA82C8-5AF0-4588-A0FC-2E6AED5399DC}" type="presParOf" srcId="{2580AE0B-54C2-477B-8D5D-8688831086C3}" destId="{B38ED251-424D-49FA-B27F-41F13C9C47AA}" srcOrd="0" destOrd="0" presId="urn:microsoft.com/office/officeart/2016/7/layout/RepeatingBendingProcessNew"/>
    <dgm:cxn modelId="{98EC3708-A9F3-42E1-AA71-3856E8AE35F9}" type="presParOf" srcId="{9949452B-5E8D-48F8-9132-CEA86E076810}" destId="{73EC0B7F-2E6A-425D-80A7-A5C95E8AA079}" srcOrd="4" destOrd="0" presId="urn:microsoft.com/office/officeart/2016/7/layout/RepeatingBendingProcessNew"/>
    <dgm:cxn modelId="{CDEB534E-4968-4BE4-97FF-5D70AD3F9D83}" type="presParOf" srcId="{9949452B-5E8D-48F8-9132-CEA86E076810}" destId="{6230B03A-A89A-4685-B9B5-85C591F4A237}" srcOrd="5" destOrd="0" presId="urn:microsoft.com/office/officeart/2016/7/layout/RepeatingBendingProcessNew"/>
    <dgm:cxn modelId="{38820014-6117-4B10-A67C-EABD6ADC8915}" type="presParOf" srcId="{6230B03A-A89A-4685-B9B5-85C591F4A237}" destId="{F68D28DE-F3A7-4398-AF84-6342260C71BB}" srcOrd="0" destOrd="0" presId="urn:microsoft.com/office/officeart/2016/7/layout/RepeatingBendingProcessNew"/>
    <dgm:cxn modelId="{219FCDE7-EAF6-43EC-918A-C5A7630F1CAF}" type="presParOf" srcId="{9949452B-5E8D-48F8-9132-CEA86E076810}" destId="{54E871D8-1CBB-403F-AB10-D44292BEAE5E}" srcOrd="6" destOrd="0" presId="urn:microsoft.com/office/officeart/2016/7/layout/RepeatingBendingProcessNew"/>
    <dgm:cxn modelId="{AF2D8D4C-5A57-4C44-B9F8-40DBC4CB42C5}" type="presParOf" srcId="{9949452B-5E8D-48F8-9132-CEA86E076810}" destId="{4494DE95-CF3F-43C5-BA61-9F24CD171D94}" srcOrd="7" destOrd="0" presId="urn:microsoft.com/office/officeart/2016/7/layout/RepeatingBendingProcessNew"/>
    <dgm:cxn modelId="{FB077957-6E2F-475D-87F7-1BF09932358D}" type="presParOf" srcId="{4494DE95-CF3F-43C5-BA61-9F24CD171D94}" destId="{BEB52CBF-B956-4EEC-9466-FB46B6A2218F}" srcOrd="0" destOrd="0" presId="urn:microsoft.com/office/officeart/2016/7/layout/RepeatingBendingProcessNew"/>
    <dgm:cxn modelId="{87558442-FF94-4C9B-A5C5-3CE03EE0F827}" type="presParOf" srcId="{9949452B-5E8D-48F8-9132-CEA86E076810}" destId="{577C2E52-27B4-4298-B6B3-B3E5AC262A2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A2FE4C-F87B-4AC9-AB2C-9723790A74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3B696B-5082-4806-9874-F6774D78FBFE}">
      <dgm:prSet/>
      <dgm:spPr/>
      <dgm:t>
        <a:bodyPr/>
        <a:lstStyle/>
        <a:p>
          <a:r>
            <a:rPr lang="en-US"/>
            <a:t>Not predicting for user's age below 13.</a:t>
          </a:r>
        </a:p>
      </dgm:t>
    </dgm:pt>
    <dgm:pt modelId="{95442CD1-B57B-422F-B0B7-F4F443454372}" type="parTrans" cxnId="{896DD130-0CCE-4701-B4F8-CEE84A1A7D4C}">
      <dgm:prSet/>
      <dgm:spPr/>
      <dgm:t>
        <a:bodyPr/>
        <a:lstStyle/>
        <a:p>
          <a:endParaRPr lang="en-US"/>
        </a:p>
      </dgm:t>
    </dgm:pt>
    <dgm:pt modelId="{C69054B6-D6FF-4334-A2E0-6146F70647AF}" type="sibTrans" cxnId="{896DD130-0CCE-4701-B4F8-CEE84A1A7D4C}">
      <dgm:prSet/>
      <dgm:spPr/>
      <dgm:t>
        <a:bodyPr/>
        <a:lstStyle/>
        <a:p>
          <a:endParaRPr lang="en-US"/>
        </a:p>
      </dgm:t>
    </dgm:pt>
    <dgm:pt modelId="{2AB168DE-3696-486C-9980-4249A034F872}">
      <dgm:prSet/>
      <dgm:spPr/>
      <dgm:t>
        <a:bodyPr/>
        <a:lstStyle/>
        <a:p>
          <a:r>
            <a:rPr lang="en-US"/>
            <a:t>Not predicting for users with other genders.</a:t>
          </a:r>
        </a:p>
      </dgm:t>
    </dgm:pt>
    <dgm:pt modelId="{2EEBC8B8-C3A5-45E6-A11B-06AF775925C3}" type="parTrans" cxnId="{E5589911-C5EB-4A65-9FFA-F874283EB9B8}">
      <dgm:prSet/>
      <dgm:spPr/>
      <dgm:t>
        <a:bodyPr/>
        <a:lstStyle/>
        <a:p>
          <a:endParaRPr lang="en-US"/>
        </a:p>
      </dgm:t>
    </dgm:pt>
    <dgm:pt modelId="{77F3CDBE-9FAB-4176-A4EE-BF26AC607F1C}" type="sibTrans" cxnId="{E5589911-C5EB-4A65-9FFA-F874283EB9B8}">
      <dgm:prSet/>
      <dgm:spPr/>
      <dgm:t>
        <a:bodyPr/>
        <a:lstStyle/>
        <a:p>
          <a:endParaRPr lang="en-US"/>
        </a:p>
      </dgm:t>
    </dgm:pt>
    <dgm:pt modelId="{38410221-E452-4B26-9D9E-EE2385A82A10}">
      <dgm:prSet/>
      <dgm:spPr/>
      <dgm:t>
        <a:bodyPr/>
        <a:lstStyle/>
        <a:p>
          <a:r>
            <a:rPr lang="en-US"/>
            <a:t>Inputs are strictly type restricted.</a:t>
          </a:r>
        </a:p>
      </dgm:t>
    </dgm:pt>
    <dgm:pt modelId="{CFA00D33-83A3-4312-A494-14692C1FA05D}" type="parTrans" cxnId="{8AC4FEE2-046A-4359-A5C3-13BCE496499F}">
      <dgm:prSet/>
      <dgm:spPr/>
      <dgm:t>
        <a:bodyPr/>
        <a:lstStyle/>
        <a:p>
          <a:endParaRPr lang="en-US"/>
        </a:p>
      </dgm:t>
    </dgm:pt>
    <dgm:pt modelId="{E15EE057-0254-47C9-BC87-951452A7E301}" type="sibTrans" cxnId="{8AC4FEE2-046A-4359-A5C3-13BCE496499F}">
      <dgm:prSet/>
      <dgm:spPr/>
      <dgm:t>
        <a:bodyPr/>
        <a:lstStyle/>
        <a:p>
          <a:endParaRPr lang="en-US"/>
        </a:p>
      </dgm:t>
    </dgm:pt>
    <dgm:pt modelId="{20D9116C-A60D-4196-B7C8-9F9403809FD4}">
      <dgm:prSet/>
      <dgm:spPr/>
      <dgm:t>
        <a:bodyPr/>
        <a:lstStyle/>
        <a:p>
          <a:r>
            <a:rPr lang="en-US"/>
            <a:t>Can only suggests food items based on calories intake</a:t>
          </a:r>
        </a:p>
      </dgm:t>
    </dgm:pt>
    <dgm:pt modelId="{6BEE1474-C6C4-4E52-8ED9-41C4D3965D01}" type="parTrans" cxnId="{1D2E78FE-FE01-4B74-BC26-C4333C5FE564}">
      <dgm:prSet/>
      <dgm:spPr/>
      <dgm:t>
        <a:bodyPr/>
        <a:lstStyle/>
        <a:p>
          <a:endParaRPr lang="en-US"/>
        </a:p>
      </dgm:t>
    </dgm:pt>
    <dgm:pt modelId="{05FA5014-A486-41B3-A122-55E30F3370A5}" type="sibTrans" cxnId="{1D2E78FE-FE01-4B74-BC26-C4333C5FE564}">
      <dgm:prSet/>
      <dgm:spPr/>
      <dgm:t>
        <a:bodyPr/>
        <a:lstStyle/>
        <a:p>
          <a:endParaRPr lang="en-US"/>
        </a:p>
      </dgm:t>
    </dgm:pt>
    <dgm:pt modelId="{398C15C4-A95B-40A3-A092-150903ECB3C3}" type="pres">
      <dgm:prSet presAssocID="{44A2FE4C-F87B-4AC9-AB2C-9723790A7462}" presName="linear" presStyleCnt="0">
        <dgm:presLayoutVars>
          <dgm:animLvl val="lvl"/>
          <dgm:resizeHandles val="exact"/>
        </dgm:presLayoutVars>
      </dgm:prSet>
      <dgm:spPr/>
    </dgm:pt>
    <dgm:pt modelId="{FD50085D-0BAD-4015-B2A2-235FE576E39E}" type="pres">
      <dgm:prSet presAssocID="{063B696B-5082-4806-9874-F6774D78FB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06BFA6-56B0-4182-B37D-C37F9C7EDDBF}" type="pres">
      <dgm:prSet presAssocID="{C69054B6-D6FF-4334-A2E0-6146F70647AF}" presName="spacer" presStyleCnt="0"/>
      <dgm:spPr/>
    </dgm:pt>
    <dgm:pt modelId="{13A92377-7EDC-4470-91F2-73C0BB5B5233}" type="pres">
      <dgm:prSet presAssocID="{2AB168DE-3696-486C-9980-4249A034F8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A01932-0BA4-48B2-97D5-15BA536B3806}" type="pres">
      <dgm:prSet presAssocID="{77F3CDBE-9FAB-4176-A4EE-BF26AC607F1C}" presName="spacer" presStyleCnt="0"/>
      <dgm:spPr/>
    </dgm:pt>
    <dgm:pt modelId="{E1EAFFD5-29A2-4A64-ABFF-3D0C8902A48F}" type="pres">
      <dgm:prSet presAssocID="{38410221-E452-4B26-9D9E-EE2385A82A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72E4F1-FB03-482F-ABB6-3DFA78262A56}" type="pres">
      <dgm:prSet presAssocID="{E15EE057-0254-47C9-BC87-951452A7E301}" presName="spacer" presStyleCnt="0"/>
      <dgm:spPr/>
    </dgm:pt>
    <dgm:pt modelId="{7D353173-0DA4-4D59-B7B5-2B168FAC9C94}" type="pres">
      <dgm:prSet presAssocID="{20D9116C-A60D-4196-B7C8-9F9403809F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589911-C5EB-4A65-9FFA-F874283EB9B8}" srcId="{44A2FE4C-F87B-4AC9-AB2C-9723790A7462}" destId="{2AB168DE-3696-486C-9980-4249A034F872}" srcOrd="1" destOrd="0" parTransId="{2EEBC8B8-C3A5-45E6-A11B-06AF775925C3}" sibTransId="{77F3CDBE-9FAB-4176-A4EE-BF26AC607F1C}"/>
    <dgm:cxn modelId="{2CDA1D27-B02A-46E9-ADB7-448286F84D4C}" type="presOf" srcId="{2AB168DE-3696-486C-9980-4249A034F872}" destId="{13A92377-7EDC-4470-91F2-73C0BB5B5233}" srcOrd="0" destOrd="0" presId="urn:microsoft.com/office/officeart/2005/8/layout/vList2"/>
    <dgm:cxn modelId="{896DD130-0CCE-4701-B4F8-CEE84A1A7D4C}" srcId="{44A2FE4C-F87B-4AC9-AB2C-9723790A7462}" destId="{063B696B-5082-4806-9874-F6774D78FBFE}" srcOrd="0" destOrd="0" parTransId="{95442CD1-B57B-422F-B0B7-F4F443454372}" sibTransId="{C69054B6-D6FF-4334-A2E0-6146F70647AF}"/>
    <dgm:cxn modelId="{EC259989-CA0C-44D0-B54E-BED1094CC132}" type="presOf" srcId="{44A2FE4C-F87B-4AC9-AB2C-9723790A7462}" destId="{398C15C4-A95B-40A3-A092-150903ECB3C3}" srcOrd="0" destOrd="0" presId="urn:microsoft.com/office/officeart/2005/8/layout/vList2"/>
    <dgm:cxn modelId="{3A740DC8-60F0-4349-9E6C-D47721F7FA96}" type="presOf" srcId="{38410221-E452-4B26-9D9E-EE2385A82A10}" destId="{E1EAFFD5-29A2-4A64-ABFF-3D0C8902A48F}" srcOrd="0" destOrd="0" presId="urn:microsoft.com/office/officeart/2005/8/layout/vList2"/>
    <dgm:cxn modelId="{D2D705DB-E1AC-4D74-A78D-4792FA9EE473}" type="presOf" srcId="{063B696B-5082-4806-9874-F6774D78FBFE}" destId="{FD50085D-0BAD-4015-B2A2-235FE576E39E}" srcOrd="0" destOrd="0" presId="urn:microsoft.com/office/officeart/2005/8/layout/vList2"/>
    <dgm:cxn modelId="{8AC4FEE2-046A-4359-A5C3-13BCE496499F}" srcId="{44A2FE4C-F87B-4AC9-AB2C-9723790A7462}" destId="{38410221-E452-4B26-9D9E-EE2385A82A10}" srcOrd="2" destOrd="0" parTransId="{CFA00D33-83A3-4312-A494-14692C1FA05D}" sibTransId="{E15EE057-0254-47C9-BC87-951452A7E301}"/>
    <dgm:cxn modelId="{8848FDF6-B02E-4751-A567-AC5C3348F597}" type="presOf" srcId="{20D9116C-A60D-4196-B7C8-9F9403809FD4}" destId="{7D353173-0DA4-4D59-B7B5-2B168FAC9C94}" srcOrd="0" destOrd="0" presId="urn:microsoft.com/office/officeart/2005/8/layout/vList2"/>
    <dgm:cxn modelId="{1D2E78FE-FE01-4B74-BC26-C4333C5FE564}" srcId="{44A2FE4C-F87B-4AC9-AB2C-9723790A7462}" destId="{20D9116C-A60D-4196-B7C8-9F9403809FD4}" srcOrd="3" destOrd="0" parTransId="{6BEE1474-C6C4-4E52-8ED9-41C4D3965D01}" sibTransId="{05FA5014-A486-41B3-A122-55E30F3370A5}"/>
    <dgm:cxn modelId="{451F1621-F791-4C06-9FA9-ABE7F908E8BB}" type="presParOf" srcId="{398C15C4-A95B-40A3-A092-150903ECB3C3}" destId="{FD50085D-0BAD-4015-B2A2-235FE576E39E}" srcOrd="0" destOrd="0" presId="urn:microsoft.com/office/officeart/2005/8/layout/vList2"/>
    <dgm:cxn modelId="{407FB327-C49C-44EE-A926-5B62EF9B4399}" type="presParOf" srcId="{398C15C4-A95B-40A3-A092-150903ECB3C3}" destId="{6D06BFA6-56B0-4182-B37D-C37F9C7EDDBF}" srcOrd="1" destOrd="0" presId="urn:microsoft.com/office/officeart/2005/8/layout/vList2"/>
    <dgm:cxn modelId="{596D280B-CF28-487A-AAB8-AF366DB034E7}" type="presParOf" srcId="{398C15C4-A95B-40A3-A092-150903ECB3C3}" destId="{13A92377-7EDC-4470-91F2-73C0BB5B5233}" srcOrd="2" destOrd="0" presId="urn:microsoft.com/office/officeart/2005/8/layout/vList2"/>
    <dgm:cxn modelId="{4CEC52EE-4E60-45D9-8393-28B717F98299}" type="presParOf" srcId="{398C15C4-A95B-40A3-A092-150903ECB3C3}" destId="{C7A01932-0BA4-48B2-97D5-15BA536B3806}" srcOrd="3" destOrd="0" presId="urn:microsoft.com/office/officeart/2005/8/layout/vList2"/>
    <dgm:cxn modelId="{09D0C41C-C707-49A1-943F-06F7D0C40E00}" type="presParOf" srcId="{398C15C4-A95B-40A3-A092-150903ECB3C3}" destId="{E1EAFFD5-29A2-4A64-ABFF-3D0C8902A48F}" srcOrd="4" destOrd="0" presId="urn:microsoft.com/office/officeart/2005/8/layout/vList2"/>
    <dgm:cxn modelId="{EA5EFBA0-3594-4F17-85FD-62F90D61F6D8}" type="presParOf" srcId="{398C15C4-A95B-40A3-A092-150903ECB3C3}" destId="{E072E4F1-FB03-482F-ABB6-3DFA78262A56}" srcOrd="5" destOrd="0" presId="urn:microsoft.com/office/officeart/2005/8/layout/vList2"/>
    <dgm:cxn modelId="{40B420A7-BEDE-45F4-A08E-22CECF318871}" type="presParOf" srcId="{398C15C4-A95B-40A3-A092-150903ECB3C3}" destId="{7D353173-0DA4-4D59-B7B5-2B168FAC9C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9AC5B2-B34F-4E35-B22D-81352590C9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BC1D5D-D168-4E9D-B7BC-CB029AE762CD}">
      <dgm:prSet/>
      <dgm:spPr/>
      <dgm:t>
        <a:bodyPr/>
        <a:lstStyle/>
        <a:p>
          <a:pPr>
            <a:defRPr cap="all"/>
          </a:pPr>
          <a:r>
            <a:rPr lang="en-US"/>
            <a:t>Can also include exercise suggestions to gain/loss weights.</a:t>
          </a:r>
        </a:p>
      </dgm:t>
    </dgm:pt>
    <dgm:pt modelId="{365E97E6-0356-4446-AE9B-72F108B4AE75}" type="parTrans" cxnId="{81914739-5A3E-4873-BD20-C15198B4EE38}">
      <dgm:prSet/>
      <dgm:spPr/>
      <dgm:t>
        <a:bodyPr/>
        <a:lstStyle/>
        <a:p>
          <a:endParaRPr lang="en-US"/>
        </a:p>
      </dgm:t>
    </dgm:pt>
    <dgm:pt modelId="{CEC04EFD-8F9C-4247-AB85-31A7C24AEE1C}" type="sibTrans" cxnId="{81914739-5A3E-4873-BD20-C15198B4EE38}">
      <dgm:prSet/>
      <dgm:spPr/>
      <dgm:t>
        <a:bodyPr/>
        <a:lstStyle/>
        <a:p>
          <a:endParaRPr lang="en-US"/>
        </a:p>
      </dgm:t>
    </dgm:pt>
    <dgm:pt modelId="{FA1A5481-A697-48F5-A18D-DF8C31C3D305}">
      <dgm:prSet/>
      <dgm:spPr/>
      <dgm:t>
        <a:bodyPr/>
        <a:lstStyle/>
        <a:p>
          <a:pPr>
            <a:defRPr cap="all"/>
          </a:pPr>
          <a:r>
            <a:rPr lang="en-US"/>
            <a:t>Consider more factors for suggesting food items like food allergies, medical conditions etc.</a:t>
          </a:r>
        </a:p>
      </dgm:t>
    </dgm:pt>
    <dgm:pt modelId="{C76C26D0-E943-4FF5-8DDF-91CDB60433F8}" type="parTrans" cxnId="{6D9A9E70-5190-4EAC-B852-E2BB652B02AE}">
      <dgm:prSet/>
      <dgm:spPr/>
      <dgm:t>
        <a:bodyPr/>
        <a:lstStyle/>
        <a:p>
          <a:endParaRPr lang="en-US"/>
        </a:p>
      </dgm:t>
    </dgm:pt>
    <dgm:pt modelId="{42915577-8775-4B95-91ED-6C4CD969F1AA}" type="sibTrans" cxnId="{6D9A9E70-5190-4EAC-B852-E2BB652B02AE}">
      <dgm:prSet/>
      <dgm:spPr/>
      <dgm:t>
        <a:bodyPr/>
        <a:lstStyle/>
        <a:p>
          <a:endParaRPr lang="en-US"/>
        </a:p>
      </dgm:t>
    </dgm:pt>
    <dgm:pt modelId="{D9A8AE79-8708-4CC6-A50D-4C76CA3F0F8B}">
      <dgm:prSet/>
      <dgm:spPr/>
      <dgm:t>
        <a:bodyPr/>
        <a:lstStyle/>
        <a:p>
          <a:pPr>
            <a:defRPr cap="all"/>
          </a:pPr>
          <a:r>
            <a:rPr lang="en-US"/>
            <a:t>Can Improve User interface</a:t>
          </a:r>
        </a:p>
      </dgm:t>
    </dgm:pt>
    <dgm:pt modelId="{C8476BB2-3C34-4D4C-958F-6F2846A9DE4E}" type="parTrans" cxnId="{1C219314-DB94-4DB1-AB23-545C732FE7FA}">
      <dgm:prSet/>
      <dgm:spPr/>
      <dgm:t>
        <a:bodyPr/>
        <a:lstStyle/>
        <a:p>
          <a:endParaRPr lang="en-US"/>
        </a:p>
      </dgm:t>
    </dgm:pt>
    <dgm:pt modelId="{C0079958-0C2A-48F1-A044-6DB4C12C64EC}" type="sibTrans" cxnId="{1C219314-DB94-4DB1-AB23-545C732FE7FA}">
      <dgm:prSet/>
      <dgm:spPr/>
      <dgm:t>
        <a:bodyPr/>
        <a:lstStyle/>
        <a:p>
          <a:endParaRPr lang="en-US"/>
        </a:p>
      </dgm:t>
    </dgm:pt>
    <dgm:pt modelId="{E7E7C53A-292B-4CB5-B358-80087349AA88}" type="pres">
      <dgm:prSet presAssocID="{069AC5B2-B34F-4E35-B22D-81352590C909}" presName="root" presStyleCnt="0">
        <dgm:presLayoutVars>
          <dgm:dir/>
          <dgm:resizeHandles val="exact"/>
        </dgm:presLayoutVars>
      </dgm:prSet>
      <dgm:spPr/>
    </dgm:pt>
    <dgm:pt modelId="{6C828D25-3158-4798-965A-11C7F13A80CF}" type="pres">
      <dgm:prSet presAssocID="{84BC1D5D-D168-4E9D-B7BC-CB029AE762CD}" presName="compNode" presStyleCnt="0"/>
      <dgm:spPr/>
    </dgm:pt>
    <dgm:pt modelId="{D2369361-773B-47F9-A5F4-D2858D212F34}" type="pres">
      <dgm:prSet presAssocID="{84BC1D5D-D168-4E9D-B7BC-CB029AE762CD}" presName="iconBgRect" presStyleLbl="bgShp" presStyleIdx="0" presStyleCnt="3"/>
      <dgm:spPr/>
    </dgm:pt>
    <dgm:pt modelId="{30B8511E-D5D0-48B2-8A72-610AB676B3EF}" type="pres">
      <dgm:prSet presAssocID="{84BC1D5D-D168-4E9D-B7BC-CB029AE762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743A71C4-D9B4-45D2-8EB8-EF9DA1F0F9EF}" type="pres">
      <dgm:prSet presAssocID="{84BC1D5D-D168-4E9D-B7BC-CB029AE762CD}" presName="spaceRect" presStyleCnt="0"/>
      <dgm:spPr/>
    </dgm:pt>
    <dgm:pt modelId="{3E103067-A404-44EE-AC9C-300BC2BF5503}" type="pres">
      <dgm:prSet presAssocID="{84BC1D5D-D168-4E9D-B7BC-CB029AE762CD}" presName="textRect" presStyleLbl="revTx" presStyleIdx="0" presStyleCnt="3">
        <dgm:presLayoutVars>
          <dgm:chMax val="1"/>
          <dgm:chPref val="1"/>
        </dgm:presLayoutVars>
      </dgm:prSet>
      <dgm:spPr/>
    </dgm:pt>
    <dgm:pt modelId="{C3A20415-131D-4D2A-8528-7590BDC63F30}" type="pres">
      <dgm:prSet presAssocID="{CEC04EFD-8F9C-4247-AB85-31A7C24AEE1C}" presName="sibTrans" presStyleCnt="0"/>
      <dgm:spPr/>
    </dgm:pt>
    <dgm:pt modelId="{3428C441-390A-4EF3-8EA6-E80D30745CEC}" type="pres">
      <dgm:prSet presAssocID="{FA1A5481-A697-48F5-A18D-DF8C31C3D305}" presName="compNode" presStyleCnt="0"/>
      <dgm:spPr/>
    </dgm:pt>
    <dgm:pt modelId="{83B6373C-50C6-4325-AD3C-0A4AE6CE6E49}" type="pres">
      <dgm:prSet presAssocID="{FA1A5481-A697-48F5-A18D-DF8C31C3D305}" presName="iconBgRect" presStyleLbl="bgShp" presStyleIdx="1" presStyleCnt="3"/>
      <dgm:spPr/>
    </dgm:pt>
    <dgm:pt modelId="{353A7ACD-0541-43E1-BDCB-A84F242C9F8D}" type="pres">
      <dgm:prSet presAssocID="{FA1A5481-A697-48F5-A18D-DF8C31C3D3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A0C4CF4-BB1E-41F2-A284-E9B0BF2C33F1}" type="pres">
      <dgm:prSet presAssocID="{FA1A5481-A697-48F5-A18D-DF8C31C3D305}" presName="spaceRect" presStyleCnt="0"/>
      <dgm:spPr/>
    </dgm:pt>
    <dgm:pt modelId="{38504B4F-B570-4B4B-A28C-F844BDEDB935}" type="pres">
      <dgm:prSet presAssocID="{FA1A5481-A697-48F5-A18D-DF8C31C3D305}" presName="textRect" presStyleLbl="revTx" presStyleIdx="1" presStyleCnt="3">
        <dgm:presLayoutVars>
          <dgm:chMax val="1"/>
          <dgm:chPref val="1"/>
        </dgm:presLayoutVars>
      </dgm:prSet>
      <dgm:spPr/>
    </dgm:pt>
    <dgm:pt modelId="{6AE59B09-1627-4B0F-B1CF-285FFC0A9374}" type="pres">
      <dgm:prSet presAssocID="{42915577-8775-4B95-91ED-6C4CD969F1AA}" presName="sibTrans" presStyleCnt="0"/>
      <dgm:spPr/>
    </dgm:pt>
    <dgm:pt modelId="{AED673DC-D31E-4455-BE85-A0DE13A42B82}" type="pres">
      <dgm:prSet presAssocID="{D9A8AE79-8708-4CC6-A50D-4C76CA3F0F8B}" presName="compNode" presStyleCnt="0"/>
      <dgm:spPr/>
    </dgm:pt>
    <dgm:pt modelId="{108C4444-C87D-4B1C-AAFE-E355900B4AAC}" type="pres">
      <dgm:prSet presAssocID="{D9A8AE79-8708-4CC6-A50D-4C76CA3F0F8B}" presName="iconBgRect" presStyleLbl="bgShp" presStyleIdx="2" presStyleCnt="3"/>
      <dgm:spPr/>
    </dgm:pt>
    <dgm:pt modelId="{A53BA8CF-4575-40D6-A85D-FDA3D082EDC4}" type="pres">
      <dgm:prSet presAssocID="{D9A8AE79-8708-4CC6-A50D-4C76CA3F0F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327BAF3-E546-4461-A07E-8FE5964CD436}" type="pres">
      <dgm:prSet presAssocID="{D9A8AE79-8708-4CC6-A50D-4C76CA3F0F8B}" presName="spaceRect" presStyleCnt="0"/>
      <dgm:spPr/>
    </dgm:pt>
    <dgm:pt modelId="{905C3CA5-EFFB-47BF-89B2-019D91C985F2}" type="pres">
      <dgm:prSet presAssocID="{D9A8AE79-8708-4CC6-A50D-4C76CA3F0F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219314-DB94-4DB1-AB23-545C732FE7FA}" srcId="{069AC5B2-B34F-4E35-B22D-81352590C909}" destId="{D9A8AE79-8708-4CC6-A50D-4C76CA3F0F8B}" srcOrd="2" destOrd="0" parTransId="{C8476BB2-3C34-4D4C-958F-6F2846A9DE4E}" sibTransId="{C0079958-0C2A-48F1-A044-6DB4C12C64EC}"/>
    <dgm:cxn modelId="{81914739-5A3E-4873-BD20-C15198B4EE38}" srcId="{069AC5B2-B34F-4E35-B22D-81352590C909}" destId="{84BC1D5D-D168-4E9D-B7BC-CB029AE762CD}" srcOrd="0" destOrd="0" parTransId="{365E97E6-0356-4446-AE9B-72F108B4AE75}" sibTransId="{CEC04EFD-8F9C-4247-AB85-31A7C24AEE1C}"/>
    <dgm:cxn modelId="{02454A60-96FF-4463-9CC7-6F78B5DFCC08}" type="presOf" srcId="{D9A8AE79-8708-4CC6-A50D-4C76CA3F0F8B}" destId="{905C3CA5-EFFB-47BF-89B2-019D91C985F2}" srcOrd="0" destOrd="0" presId="urn:microsoft.com/office/officeart/2018/5/layout/IconCircleLabelList"/>
    <dgm:cxn modelId="{C83B2F62-0EA6-4D60-9758-A8A335F67090}" type="presOf" srcId="{84BC1D5D-D168-4E9D-B7BC-CB029AE762CD}" destId="{3E103067-A404-44EE-AC9C-300BC2BF5503}" srcOrd="0" destOrd="0" presId="urn:microsoft.com/office/officeart/2018/5/layout/IconCircleLabelList"/>
    <dgm:cxn modelId="{6D9A9E70-5190-4EAC-B852-E2BB652B02AE}" srcId="{069AC5B2-B34F-4E35-B22D-81352590C909}" destId="{FA1A5481-A697-48F5-A18D-DF8C31C3D305}" srcOrd="1" destOrd="0" parTransId="{C76C26D0-E943-4FF5-8DDF-91CDB60433F8}" sibTransId="{42915577-8775-4B95-91ED-6C4CD969F1AA}"/>
    <dgm:cxn modelId="{CCF1E0C5-24C9-41BE-9E53-179132D39D31}" type="presOf" srcId="{069AC5B2-B34F-4E35-B22D-81352590C909}" destId="{E7E7C53A-292B-4CB5-B358-80087349AA88}" srcOrd="0" destOrd="0" presId="urn:microsoft.com/office/officeart/2018/5/layout/IconCircleLabelList"/>
    <dgm:cxn modelId="{6C051DFD-85E9-4B84-A149-1C1675EB43B4}" type="presOf" srcId="{FA1A5481-A697-48F5-A18D-DF8C31C3D305}" destId="{38504B4F-B570-4B4B-A28C-F844BDEDB935}" srcOrd="0" destOrd="0" presId="urn:microsoft.com/office/officeart/2018/5/layout/IconCircleLabelList"/>
    <dgm:cxn modelId="{AF3EE75F-E96A-431A-82EF-3EBFA6E67D05}" type="presParOf" srcId="{E7E7C53A-292B-4CB5-B358-80087349AA88}" destId="{6C828D25-3158-4798-965A-11C7F13A80CF}" srcOrd="0" destOrd="0" presId="urn:microsoft.com/office/officeart/2018/5/layout/IconCircleLabelList"/>
    <dgm:cxn modelId="{CFA98EF6-82B3-4C73-8EC6-5E5D1BA8BF2A}" type="presParOf" srcId="{6C828D25-3158-4798-965A-11C7F13A80CF}" destId="{D2369361-773B-47F9-A5F4-D2858D212F34}" srcOrd="0" destOrd="0" presId="urn:microsoft.com/office/officeart/2018/5/layout/IconCircleLabelList"/>
    <dgm:cxn modelId="{5341028B-394D-4003-81FE-FDC10726D47A}" type="presParOf" srcId="{6C828D25-3158-4798-965A-11C7F13A80CF}" destId="{30B8511E-D5D0-48B2-8A72-610AB676B3EF}" srcOrd="1" destOrd="0" presId="urn:microsoft.com/office/officeart/2018/5/layout/IconCircleLabelList"/>
    <dgm:cxn modelId="{42C405E9-D3F3-4D37-AA0C-97F373E480A5}" type="presParOf" srcId="{6C828D25-3158-4798-965A-11C7F13A80CF}" destId="{743A71C4-D9B4-45D2-8EB8-EF9DA1F0F9EF}" srcOrd="2" destOrd="0" presId="urn:microsoft.com/office/officeart/2018/5/layout/IconCircleLabelList"/>
    <dgm:cxn modelId="{3EC10E9D-1054-4373-A38C-F38D075736E1}" type="presParOf" srcId="{6C828D25-3158-4798-965A-11C7F13A80CF}" destId="{3E103067-A404-44EE-AC9C-300BC2BF5503}" srcOrd="3" destOrd="0" presId="urn:microsoft.com/office/officeart/2018/5/layout/IconCircleLabelList"/>
    <dgm:cxn modelId="{2D23A9D7-8350-48BE-AA0E-07D74735997C}" type="presParOf" srcId="{E7E7C53A-292B-4CB5-B358-80087349AA88}" destId="{C3A20415-131D-4D2A-8528-7590BDC63F30}" srcOrd="1" destOrd="0" presId="urn:microsoft.com/office/officeart/2018/5/layout/IconCircleLabelList"/>
    <dgm:cxn modelId="{AA14E807-1CC4-4D0D-A0B3-7900E8B0AD29}" type="presParOf" srcId="{E7E7C53A-292B-4CB5-B358-80087349AA88}" destId="{3428C441-390A-4EF3-8EA6-E80D30745CEC}" srcOrd="2" destOrd="0" presId="urn:microsoft.com/office/officeart/2018/5/layout/IconCircleLabelList"/>
    <dgm:cxn modelId="{6DFE2848-1305-4407-9B41-461543B21137}" type="presParOf" srcId="{3428C441-390A-4EF3-8EA6-E80D30745CEC}" destId="{83B6373C-50C6-4325-AD3C-0A4AE6CE6E49}" srcOrd="0" destOrd="0" presId="urn:microsoft.com/office/officeart/2018/5/layout/IconCircleLabelList"/>
    <dgm:cxn modelId="{05E6BD61-2833-422A-A7A8-C31A7D3A3B51}" type="presParOf" srcId="{3428C441-390A-4EF3-8EA6-E80D30745CEC}" destId="{353A7ACD-0541-43E1-BDCB-A84F242C9F8D}" srcOrd="1" destOrd="0" presId="urn:microsoft.com/office/officeart/2018/5/layout/IconCircleLabelList"/>
    <dgm:cxn modelId="{903AF81E-CACB-4C4F-8E48-3A0B39CBA901}" type="presParOf" srcId="{3428C441-390A-4EF3-8EA6-E80D30745CEC}" destId="{0A0C4CF4-BB1E-41F2-A284-E9B0BF2C33F1}" srcOrd="2" destOrd="0" presId="urn:microsoft.com/office/officeart/2018/5/layout/IconCircleLabelList"/>
    <dgm:cxn modelId="{220EFE25-B7E0-4129-A1F0-96B6C9FA9551}" type="presParOf" srcId="{3428C441-390A-4EF3-8EA6-E80D30745CEC}" destId="{38504B4F-B570-4B4B-A28C-F844BDEDB935}" srcOrd="3" destOrd="0" presId="urn:microsoft.com/office/officeart/2018/5/layout/IconCircleLabelList"/>
    <dgm:cxn modelId="{0F556109-BFE8-48EE-8D6D-B92E1083F354}" type="presParOf" srcId="{E7E7C53A-292B-4CB5-B358-80087349AA88}" destId="{6AE59B09-1627-4B0F-B1CF-285FFC0A9374}" srcOrd="3" destOrd="0" presId="urn:microsoft.com/office/officeart/2018/5/layout/IconCircleLabelList"/>
    <dgm:cxn modelId="{D4205D87-B499-44B1-A262-5E8DAF9E3E40}" type="presParOf" srcId="{E7E7C53A-292B-4CB5-B358-80087349AA88}" destId="{AED673DC-D31E-4455-BE85-A0DE13A42B82}" srcOrd="4" destOrd="0" presId="urn:microsoft.com/office/officeart/2018/5/layout/IconCircleLabelList"/>
    <dgm:cxn modelId="{64DE0C69-459D-43E9-B040-2F761ECE329E}" type="presParOf" srcId="{AED673DC-D31E-4455-BE85-A0DE13A42B82}" destId="{108C4444-C87D-4B1C-AAFE-E355900B4AAC}" srcOrd="0" destOrd="0" presId="urn:microsoft.com/office/officeart/2018/5/layout/IconCircleLabelList"/>
    <dgm:cxn modelId="{0D372A60-D175-4C47-B528-DC12E780254E}" type="presParOf" srcId="{AED673DC-D31E-4455-BE85-A0DE13A42B82}" destId="{A53BA8CF-4575-40D6-A85D-FDA3D082EDC4}" srcOrd="1" destOrd="0" presId="urn:microsoft.com/office/officeart/2018/5/layout/IconCircleLabelList"/>
    <dgm:cxn modelId="{62F103B5-8EA9-48BC-8CA3-2923F41E26D4}" type="presParOf" srcId="{AED673DC-D31E-4455-BE85-A0DE13A42B82}" destId="{5327BAF3-E546-4461-A07E-8FE5964CD436}" srcOrd="2" destOrd="0" presId="urn:microsoft.com/office/officeart/2018/5/layout/IconCircleLabelList"/>
    <dgm:cxn modelId="{F13047C0-BA78-4693-971A-D41AF8E1EE83}" type="presParOf" srcId="{AED673DC-D31E-4455-BE85-A0DE13A42B82}" destId="{905C3CA5-EFFB-47BF-89B2-019D91C985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D23F2-E04B-4023-8EFB-815EB94EAB80}">
      <dsp:nvSpPr>
        <dsp:cNvPr id="0" name=""/>
        <dsp:cNvSpPr/>
      </dsp:nvSpPr>
      <dsp:spPr>
        <a:xfrm>
          <a:off x="0" y="675"/>
          <a:ext cx="6291714" cy="1579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5A45B-4A54-4044-8631-7F8E24ADEAC3}">
      <dsp:nvSpPr>
        <dsp:cNvPr id="0" name=""/>
        <dsp:cNvSpPr/>
      </dsp:nvSpPr>
      <dsp:spPr>
        <a:xfrm>
          <a:off x="477896" y="356135"/>
          <a:ext cx="868903" cy="868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92A0F-BA74-4016-B9D4-273654A0EF15}">
      <dsp:nvSpPr>
        <dsp:cNvPr id="0" name=""/>
        <dsp:cNvSpPr/>
      </dsp:nvSpPr>
      <dsp:spPr>
        <a:xfrm>
          <a:off x="1824696" y="675"/>
          <a:ext cx="4467017" cy="157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98" tIns="167198" rIns="167198" bIns="1671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Health is a complex and multi-dimensional concept that goes beyond the absence of illness. It involves physical, mental, and social well-being. </a:t>
          </a:r>
        </a:p>
      </dsp:txBody>
      <dsp:txXfrm>
        <a:off x="1824696" y="675"/>
        <a:ext cx="4467017" cy="1579824"/>
      </dsp:txXfrm>
    </dsp:sp>
    <dsp:sp modelId="{5AA89AF2-1784-4EAD-AC29-50BF22C414FE}">
      <dsp:nvSpPr>
        <dsp:cNvPr id="0" name=""/>
        <dsp:cNvSpPr/>
      </dsp:nvSpPr>
      <dsp:spPr>
        <a:xfrm>
          <a:off x="0" y="1975455"/>
          <a:ext cx="6291714" cy="1579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61288-CE29-4E7D-B922-EAB375A13DFC}">
      <dsp:nvSpPr>
        <dsp:cNvPr id="0" name=""/>
        <dsp:cNvSpPr/>
      </dsp:nvSpPr>
      <dsp:spPr>
        <a:xfrm>
          <a:off x="477896" y="2330915"/>
          <a:ext cx="868903" cy="868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B0298-1959-4DFA-A156-0B54B518E251}">
      <dsp:nvSpPr>
        <dsp:cNvPr id="0" name=""/>
        <dsp:cNvSpPr/>
      </dsp:nvSpPr>
      <dsp:spPr>
        <a:xfrm>
          <a:off x="1824696" y="1975455"/>
          <a:ext cx="4467017" cy="157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98" tIns="167198" rIns="167198" bIns="1671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Machines cannot assess mental and social health status but can assess physical health.</a:t>
          </a:r>
        </a:p>
      </dsp:txBody>
      <dsp:txXfrm>
        <a:off x="1824696" y="1975455"/>
        <a:ext cx="4467017" cy="1579824"/>
      </dsp:txXfrm>
    </dsp:sp>
    <dsp:sp modelId="{61E94724-DDA6-4057-A5E1-5B6C10B87B72}">
      <dsp:nvSpPr>
        <dsp:cNvPr id="0" name=""/>
        <dsp:cNvSpPr/>
      </dsp:nvSpPr>
      <dsp:spPr>
        <a:xfrm>
          <a:off x="0" y="3950235"/>
          <a:ext cx="6291714" cy="1579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38314-ADD0-40E4-A4F6-CE12167CF24C}">
      <dsp:nvSpPr>
        <dsp:cNvPr id="0" name=""/>
        <dsp:cNvSpPr/>
      </dsp:nvSpPr>
      <dsp:spPr>
        <a:xfrm>
          <a:off x="477896" y="4305696"/>
          <a:ext cx="868903" cy="868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D1380-8202-4002-BE0F-B84BE74E0F85}">
      <dsp:nvSpPr>
        <dsp:cNvPr id="0" name=""/>
        <dsp:cNvSpPr/>
      </dsp:nvSpPr>
      <dsp:spPr>
        <a:xfrm>
          <a:off x="1824696" y="3950235"/>
          <a:ext cx="4467017" cy="157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98" tIns="167198" rIns="167198" bIns="1671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If it can assess physical health, then it can analyze and presents useful predictions or suggestion to the humans.</a:t>
          </a:r>
        </a:p>
      </dsp:txBody>
      <dsp:txXfrm>
        <a:off x="1824696" y="3950235"/>
        <a:ext cx="4467017" cy="1579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51A18-95B3-4321-B11A-A6244158297C}">
      <dsp:nvSpPr>
        <dsp:cNvPr id="0" name=""/>
        <dsp:cNvSpPr/>
      </dsp:nvSpPr>
      <dsp:spPr>
        <a:xfrm>
          <a:off x="0" y="28889"/>
          <a:ext cx="6130548" cy="292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Linear Regressor (Machine Learning):</a:t>
          </a:r>
          <a:r>
            <a:rPr lang="en-US" sz="2500" kern="1200"/>
            <a:t> It is a statistical method used in machine learning for predicting a continuous outcome variable (dependent variable) based on one or more predictor variables (independent variables).</a:t>
          </a:r>
        </a:p>
      </dsp:txBody>
      <dsp:txXfrm>
        <a:off x="142787" y="171676"/>
        <a:ext cx="5844974" cy="2639426"/>
      </dsp:txXfrm>
    </dsp:sp>
    <dsp:sp modelId="{938FFCE6-68B2-4DE2-AA2D-6A5B8C70F443}">
      <dsp:nvSpPr>
        <dsp:cNvPr id="0" name=""/>
        <dsp:cNvSpPr/>
      </dsp:nvSpPr>
      <dsp:spPr>
        <a:xfrm>
          <a:off x="0" y="3025890"/>
          <a:ext cx="6130548" cy="29250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the context of Daily health navigator, Linear regressor predicting Calories intake based on the user's height, weight, age, gender, BMI. </a:t>
          </a:r>
        </a:p>
      </dsp:txBody>
      <dsp:txXfrm>
        <a:off x="142787" y="3168677"/>
        <a:ext cx="5844974" cy="2639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FE7E-2671-4F36-9841-B47DE2F61629}">
      <dsp:nvSpPr>
        <dsp:cNvPr id="0" name=""/>
        <dsp:cNvSpPr/>
      </dsp:nvSpPr>
      <dsp:spPr>
        <a:xfrm>
          <a:off x="0" y="279292"/>
          <a:ext cx="6130548" cy="26731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Forward Chaining: </a:t>
          </a:r>
          <a:r>
            <a:rPr lang="en-US" sz="2600" kern="1200"/>
            <a:t>It involves starting with the available data and applying rules to derive new information until a specific goal is achieved. </a:t>
          </a:r>
        </a:p>
      </dsp:txBody>
      <dsp:txXfrm>
        <a:off x="130493" y="409785"/>
        <a:ext cx="5869562" cy="2412171"/>
      </dsp:txXfrm>
    </dsp:sp>
    <dsp:sp modelId="{43D43EC3-499B-4FB4-95CB-892CF50E2AEC}">
      <dsp:nvSpPr>
        <dsp:cNvPr id="0" name=""/>
        <dsp:cNvSpPr/>
      </dsp:nvSpPr>
      <dsp:spPr>
        <a:xfrm>
          <a:off x="0" y="3027330"/>
          <a:ext cx="6130548" cy="2673157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 the context of Daily health navigator, forward chaining might involve iteratively evaluating rules based on the available information about User's physical characteristics, physical activity, metabolism, diet .</a:t>
          </a:r>
        </a:p>
      </dsp:txBody>
      <dsp:txXfrm>
        <a:off x="130493" y="3157823"/>
        <a:ext cx="5869562" cy="2412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518B4-FB86-4948-8DA8-F49B1BA92C6E}">
      <dsp:nvSpPr>
        <dsp:cNvPr id="0" name=""/>
        <dsp:cNvSpPr/>
      </dsp:nvSpPr>
      <dsp:spPr>
        <a:xfrm>
          <a:off x="2759505" y="750313"/>
          <a:ext cx="5773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33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2975" y="792994"/>
        <a:ext cx="30396" cy="6079"/>
      </dsp:txXfrm>
    </dsp:sp>
    <dsp:sp modelId="{570CC0C0-6E69-48BA-BD3B-548B4A5B25E7}">
      <dsp:nvSpPr>
        <dsp:cNvPr id="0" name=""/>
        <dsp:cNvSpPr/>
      </dsp:nvSpPr>
      <dsp:spPr>
        <a:xfrm>
          <a:off x="118105" y="3073"/>
          <a:ext cx="2643200" cy="1585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19" tIns="135953" rIns="129519" bIns="13595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Collection</a:t>
          </a:r>
        </a:p>
      </dsp:txBody>
      <dsp:txXfrm>
        <a:off x="118105" y="3073"/>
        <a:ext cx="2643200" cy="1585920"/>
      </dsp:txXfrm>
    </dsp:sp>
    <dsp:sp modelId="{2580AE0B-54C2-477B-8D5D-8688831086C3}">
      <dsp:nvSpPr>
        <dsp:cNvPr id="0" name=""/>
        <dsp:cNvSpPr/>
      </dsp:nvSpPr>
      <dsp:spPr>
        <a:xfrm>
          <a:off x="1439705" y="1587193"/>
          <a:ext cx="3251136" cy="577336"/>
        </a:xfrm>
        <a:custGeom>
          <a:avLst/>
          <a:gdLst/>
          <a:ahLst/>
          <a:cxnLst/>
          <a:rect l="0" t="0" r="0" b="0"/>
          <a:pathLst>
            <a:path>
              <a:moveTo>
                <a:pt x="3251136" y="0"/>
              </a:moveTo>
              <a:lnTo>
                <a:pt x="3251136" y="305768"/>
              </a:lnTo>
              <a:lnTo>
                <a:pt x="0" y="305768"/>
              </a:lnTo>
              <a:lnTo>
                <a:pt x="0" y="577336"/>
              </a:lnTo>
            </a:path>
          </a:pathLst>
        </a:custGeom>
        <a:noFill/>
        <a:ln w="6350" cap="flat" cmpd="sng" algn="ctr">
          <a:solidFill>
            <a:schemeClr val="accent2">
              <a:hueOff val="-816517"/>
              <a:satOff val="-3771"/>
              <a:lumOff val="-78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2586" y="1872822"/>
        <a:ext cx="165374" cy="6079"/>
      </dsp:txXfrm>
    </dsp:sp>
    <dsp:sp modelId="{2CB8BA14-E034-45DA-B9D8-A6248EC0AF2D}">
      <dsp:nvSpPr>
        <dsp:cNvPr id="0" name=""/>
        <dsp:cNvSpPr/>
      </dsp:nvSpPr>
      <dsp:spPr>
        <a:xfrm>
          <a:off x="3369242" y="3073"/>
          <a:ext cx="2643200" cy="1585920"/>
        </a:xfrm>
        <a:prstGeom prst="rect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19" tIns="135953" rIns="129519" bIns="13595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Preprocessing</a:t>
          </a:r>
        </a:p>
      </dsp:txBody>
      <dsp:txXfrm>
        <a:off x="3369242" y="3073"/>
        <a:ext cx="2643200" cy="1585920"/>
      </dsp:txXfrm>
    </dsp:sp>
    <dsp:sp modelId="{6230B03A-A89A-4685-B9B5-85C591F4A237}">
      <dsp:nvSpPr>
        <dsp:cNvPr id="0" name=""/>
        <dsp:cNvSpPr/>
      </dsp:nvSpPr>
      <dsp:spPr>
        <a:xfrm>
          <a:off x="2759505" y="2944170"/>
          <a:ext cx="5773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336" y="45720"/>
              </a:lnTo>
            </a:path>
          </a:pathLst>
        </a:custGeom>
        <a:noFill/>
        <a:ln w="6350" cap="flat" cmpd="sng" algn="ctr">
          <a:solidFill>
            <a:schemeClr val="accent2">
              <a:hueOff val="-1633033"/>
              <a:satOff val="-7543"/>
              <a:lumOff val="-15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2975" y="2986850"/>
        <a:ext cx="30396" cy="6079"/>
      </dsp:txXfrm>
    </dsp:sp>
    <dsp:sp modelId="{73EC0B7F-2E6A-425D-80A7-A5C95E8AA079}">
      <dsp:nvSpPr>
        <dsp:cNvPr id="0" name=""/>
        <dsp:cNvSpPr/>
      </dsp:nvSpPr>
      <dsp:spPr>
        <a:xfrm>
          <a:off x="118105" y="2196929"/>
          <a:ext cx="2643200" cy="1585920"/>
        </a:xfrm>
        <a:prstGeom prst="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19" tIns="135953" rIns="129519" bIns="13595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 Training</a:t>
          </a:r>
        </a:p>
      </dsp:txBody>
      <dsp:txXfrm>
        <a:off x="118105" y="2196929"/>
        <a:ext cx="2643200" cy="1585920"/>
      </dsp:txXfrm>
    </dsp:sp>
    <dsp:sp modelId="{4494DE95-CF3F-43C5-BA61-9F24CD171D94}">
      <dsp:nvSpPr>
        <dsp:cNvPr id="0" name=""/>
        <dsp:cNvSpPr/>
      </dsp:nvSpPr>
      <dsp:spPr>
        <a:xfrm>
          <a:off x="1439705" y="3781050"/>
          <a:ext cx="3251136" cy="577336"/>
        </a:xfrm>
        <a:custGeom>
          <a:avLst/>
          <a:gdLst/>
          <a:ahLst/>
          <a:cxnLst/>
          <a:rect l="0" t="0" r="0" b="0"/>
          <a:pathLst>
            <a:path>
              <a:moveTo>
                <a:pt x="3251136" y="0"/>
              </a:moveTo>
              <a:lnTo>
                <a:pt x="3251136" y="305768"/>
              </a:lnTo>
              <a:lnTo>
                <a:pt x="0" y="305768"/>
              </a:lnTo>
              <a:lnTo>
                <a:pt x="0" y="577336"/>
              </a:lnTo>
            </a:path>
          </a:pathLst>
        </a:custGeom>
        <a:noFill/>
        <a:ln w="635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2586" y="4066678"/>
        <a:ext cx="165374" cy="6079"/>
      </dsp:txXfrm>
    </dsp:sp>
    <dsp:sp modelId="{54E871D8-1CBB-403F-AB10-D44292BEAE5E}">
      <dsp:nvSpPr>
        <dsp:cNvPr id="0" name=""/>
        <dsp:cNvSpPr/>
      </dsp:nvSpPr>
      <dsp:spPr>
        <a:xfrm>
          <a:off x="3369242" y="2196929"/>
          <a:ext cx="2643200" cy="1585920"/>
        </a:xfrm>
        <a:prstGeom prst="rect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19" tIns="135953" rIns="129519" bIns="13595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 Evalution</a:t>
          </a:r>
        </a:p>
      </dsp:txBody>
      <dsp:txXfrm>
        <a:off x="3369242" y="2196929"/>
        <a:ext cx="2643200" cy="1585920"/>
      </dsp:txXfrm>
    </dsp:sp>
    <dsp:sp modelId="{577C2E52-27B4-4298-B6B3-B3E5AC262A24}">
      <dsp:nvSpPr>
        <dsp:cNvPr id="0" name=""/>
        <dsp:cNvSpPr/>
      </dsp:nvSpPr>
      <dsp:spPr>
        <a:xfrm>
          <a:off x="118105" y="4390786"/>
          <a:ext cx="2643200" cy="1585920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19" tIns="135953" rIns="129519" bIns="13595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Prediction</a:t>
          </a:r>
        </a:p>
      </dsp:txBody>
      <dsp:txXfrm>
        <a:off x="118105" y="4390786"/>
        <a:ext cx="2643200" cy="1585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0085D-0BAD-4015-B2A2-235FE576E39E}">
      <dsp:nvSpPr>
        <dsp:cNvPr id="0" name=""/>
        <dsp:cNvSpPr/>
      </dsp:nvSpPr>
      <dsp:spPr>
        <a:xfrm>
          <a:off x="0" y="221849"/>
          <a:ext cx="6130548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Not predicting for user's age below 13.</a:t>
          </a:r>
        </a:p>
      </dsp:txBody>
      <dsp:txXfrm>
        <a:off x="64083" y="285932"/>
        <a:ext cx="6002382" cy="1184574"/>
      </dsp:txXfrm>
    </dsp:sp>
    <dsp:sp modelId="{13A92377-7EDC-4470-91F2-73C0BB5B5233}">
      <dsp:nvSpPr>
        <dsp:cNvPr id="0" name=""/>
        <dsp:cNvSpPr/>
      </dsp:nvSpPr>
      <dsp:spPr>
        <a:xfrm>
          <a:off x="0" y="1629629"/>
          <a:ext cx="6130548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Not predicting for users with other genders.</a:t>
          </a:r>
        </a:p>
      </dsp:txBody>
      <dsp:txXfrm>
        <a:off x="64083" y="1693712"/>
        <a:ext cx="6002382" cy="1184574"/>
      </dsp:txXfrm>
    </dsp:sp>
    <dsp:sp modelId="{E1EAFFD5-29A2-4A64-ABFF-3D0C8902A48F}">
      <dsp:nvSpPr>
        <dsp:cNvPr id="0" name=""/>
        <dsp:cNvSpPr/>
      </dsp:nvSpPr>
      <dsp:spPr>
        <a:xfrm>
          <a:off x="0" y="3037409"/>
          <a:ext cx="6130548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Inputs are strictly type restricted.</a:t>
          </a:r>
        </a:p>
      </dsp:txBody>
      <dsp:txXfrm>
        <a:off x="64083" y="3101492"/>
        <a:ext cx="6002382" cy="1184574"/>
      </dsp:txXfrm>
    </dsp:sp>
    <dsp:sp modelId="{7D353173-0DA4-4D59-B7B5-2B168FAC9C94}">
      <dsp:nvSpPr>
        <dsp:cNvPr id="0" name=""/>
        <dsp:cNvSpPr/>
      </dsp:nvSpPr>
      <dsp:spPr>
        <a:xfrm>
          <a:off x="0" y="4445190"/>
          <a:ext cx="6130548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Can only suggests food items based on calories intake</a:t>
          </a:r>
        </a:p>
      </dsp:txBody>
      <dsp:txXfrm>
        <a:off x="64083" y="4509273"/>
        <a:ext cx="6002382" cy="11845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9361-773B-47F9-A5F4-D2858D212F34}">
      <dsp:nvSpPr>
        <dsp:cNvPr id="0" name=""/>
        <dsp:cNvSpPr/>
      </dsp:nvSpPr>
      <dsp:spPr>
        <a:xfrm>
          <a:off x="1394755" y="36825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8511E-D5D0-48B2-8A72-610AB676B3EF}">
      <dsp:nvSpPr>
        <dsp:cNvPr id="0" name=""/>
        <dsp:cNvSpPr/>
      </dsp:nvSpPr>
      <dsp:spPr>
        <a:xfrm>
          <a:off x="1650692" y="29276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03067-A404-44EE-AC9C-300BC2BF5503}">
      <dsp:nvSpPr>
        <dsp:cNvPr id="0" name=""/>
        <dsp:cNvSpPr/>
      </dsp:nvSpPr>
      <dsp:spPr>
        <a:xfrm>
          <a:off x="1010848" y="1611825"/>
          <a:ext cx="19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Can also include exercise suggestions to gain/loss weights.</a:t>
          </a:r>
        </a:p>
      </dsp:txBody>
      <dsp:txXfrm>
        <a:off x="1010848" y="1611825"/>
        <a:ext cx="1968750" cy="922500"/>
      </dsp:txXfrm>
    </dsp:sp>
    <dsp:sp modelId="{83B6373C-50C6-4325-AD3C-0A4AE6CE6E49}">
      <dsp:nvSpPr>
        <dsp:cNvPr id="0" name=""/>
        <dsp:cNvSpPr/>
      </dsp:nvSpPr>
      <dsp:spPr>
        <a:xfrm>
          <a:off x="3708036" y="36825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A7ACD-0541-43E1-BDCB-A84F242C9F8D}">
      <dsp:nvSpPr>
        <dsp:cNvPr id="0" name=""/>
        <dsp:cNvSpPr/>
      </dsp:nvSpPr>
      <dsp:spPr>
        <a:xfrm>
          <a:off x="3963973" y="29276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04B4F-B570-4B4B-A28C-F844BDEDB935}">
      <dsp:nvSpPr>
        <dsp:cNvPr id="0" name=""/>
        <dsp:cNvSpPr/>
      </dsp:nvSpPr>
      <dsp:spPr>
        <a:xfrm>
          <a:off x="3324130" y="1611825"/>
          <a:ext cx="19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Consider more factors for suggesting food items like food allergies, medical conditions etc.</a:t>
          </a:r>
        </a:p>
      </dsp:txBody>
      <dsp:txXfrm>
        <a:off x="3324130" y="1611825"/>
        <a:ext cx="1968750" cy="922500"/>
      </dsp:txXfrm>
    </dsp:sp>
    <dsp:sp modelId="{108C4444-C87D-4B1C-AAFE-E355900B4AAC}">
      <dsp:nvSpPr>
        <dsp:cNvPr id="0" name=""/>
        <dsp:cNvSpPr/>
      </dsp:nvSpPr>
      <dsp:spPr>
        <a:xfrm>
          <a:off x="2551395" y="3026513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BA8CF-4575-40D6-A85D-FDA3D082EDC4}">
      <dsp:nvSpPr>
        <dsp:cNvPr id="0" name=""/>
        <dsp:cNvSpPr/>
      </dsp:nvSpPr>
      <dsp:spPr>
        <a:xfrm>
          <a:off x="2807333" y="3282450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C3CA5-EFFB-47BF-89B2-019D91C985F2}">
      <dsp:nvSpPr>
        <dsp:cNvPr id="0" name=""/>
        <dsp:cNvSpPr/>
      </dsp:nvSpPr>
      <dsp:spPr>
        <a:xfrm>
          <a:off x="2167489" y="4601513"/>
          <a:ext cx="19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Can Improve User interface</a:t>
          </a:r>
        </a:p>
      </dsp:txBody>
      <dsp:txXfrm>
        <a:off x="2167489" y="4601513"/>
        <a:ext cx="196875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60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07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0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13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89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0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60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66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93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33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harika41298/nutrition-details-for-most-common-foods" TargetMode="External"/><Relationship Id="rId2" Type="http://schemas.openxmlformats.org/officeDocument/2006/relationships/hyperlink" Target="https://www.kaggle.com/datasets/vechoo/diet-plan-recommend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linear-regression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F4F5E8-E3FB-6617-4358-7ACEFD128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7" r="13958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Daily Health Navigator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7" y="3686187"/>
            <a:ext cx="4832113" cy="22925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Guided By: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Dr Mohammadreza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Hajiarbabi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F8F9C-84ED-026B-7213-920BE851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Daily Health Navigator Structure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31DBF-79A4-657F-2456-0294D9ED0385}"/>
              </a:ext>
            </a:extLst>
          </p:cNvPr>
          <p:cNvSpPr/>
          <p:nvPr/>
        </p:nvSpPr>
        <p:spPr>
          <a:xfrm>
            <a:off x="838200" y="1926881"/>
            <a:ext cx="2624544" cy="1091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73B3B-0E16-EDE9-25CF-05439D3D5EA5}"/>
              </a:ext>
            </a:extLst>
          </p:cNvPr>
          <p:cNvSpPr txBox="1"/>
          <p:nvPr/>
        </p:nvSpPr>
        <p:spPr>
          <a:xfrm>
            <a:off x="1092927" y="1977052"/>
            <a:ext cx="232028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Knowledge Base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----------------------------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Dataset(Frames)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406C3-F986-1C90-7E99-272D9BF61D21}"/>
              </a:ext>
            </a:extLst>
          </p:cNvPr>
          <p:cNvSpPr/>
          <p:nvPr/>
        </p:nvSpPr>
        <p:spPr>
          <a:xfrm>
            <a:off x="855621" y="4934655"/>
            <a:ext cx="2624544" cy="1091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6D649-3330-93FE-F8CF-E8C06EE2D47E}"/>
              </a:ext>
            </a:extLst>
          </p:cNvPr>
          <p:cNvSpPr txBox="1"/>
          <p:nvPr/>
        </p:nvSpPr>
        <p:spPr>
          <a:xfrm>
            <a:off x="939816" y="4998528"/>
            <a:ext cx="2366736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Working Memory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----------------------------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Facts</a:t>
            </a:r>
            <a:endParaRPr lang="en-US" sz="1600" dirty="0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B88D3A8A-0123-A694-7073-D400BB027224}"/>
              </a:ext>
            </a:extLst>
          </p:cNvPr>
          <p:cNvSpPr/>
          <p:nvPr/>
        </p:nvSpPr>
        <p:spPr>
          <a:xfrm>
            <a:off x="3485971" y="4859171"/>
            <a:ext cx="1927762" cy="940655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Up 10">
            <a:extLst>
              <a:ext uri="{FF2B5EF4-FFF2-40B4-BE49-F238E27FC236}">
                <a16:creationId xmlns:a16="http://schemas.microsoft.com/office/drawing/2014/main" id="{67024854-F4D2-4077-DD3E-36556A2D32A7}"/>
              </a:ext>
            </a:extLst>
          </p:cNvPr>
          <p:cNvSpPr/>
          <p:nvPr/>
        </p:nvSpPr>
        <p:spPr>
          <a:xfrm rot="16200000">
            <a:off x="3999848" y="1677201"/>
            <a:ext cx="847751" cy="192776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7991A-CEFA-3097-4FC3-EEB47A9904FC}"/>
              </a:ext>
            </a:extLst>
          </p:cNvPr>
          <p:cNvSpPr/>
          <p:nvPr/>
        </p:nvSpPr>
        <p:spPr>
          <a:xfrm>
            <a:off x="3979524" y="3062056"/>
            <a:ext cx="3089065" cy="1730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23E84-5652-F954-E5CB-AE25CAB59E9D}"/>
              </a:ext>
            </a:extLst>
          </p:cNvPr>
          <p:cNvSpPr txBox="1"/>
          <p:nvPr/>
        </p:nvSpPr>
        <p:spPr>
          <a:xfrm>
            <a:off x="4171601" y="3115941"/>
            <a:ext cx="2798046" cy="1669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850" kern="1200" dirty="0">
                <a:latin typeface="+mn-lt"/>
                <a:ea typeface="+mn-ea"/>
                <a:cs typeface="+mn-cs"/>
              </a:rPr>
              <a:t>      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 Inference Engine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dirty="0"/>
              <a:t>---------------------------------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      Forward Chaining</a:t>
            </a:r>
            <a:r>
              <a:rPr lang="en-US" sz="1600" dirty="0"/>
              <a:t> 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                    +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      Machine Learning</a:t>
            </a:r>
            <a:endParaRPr lang="en-US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297168F-773A-8A9A-4EBF-D7610A38A8AD}"/>
              </a:ext>
            </a:extLst>
          </p:cNvPr>
          <p:cNvSpPr/>
          <p:nvPr/>
        </p:nvSpPr>
        <p:spPr>
          <a:xfrm>
            <a:off x="7068592" y="3622385"/>
            <a:ext cx="1265820" cy="49935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7DBB2-7A44-57CE-395F-6C224AB3DF93}"/>
              </a:ext>
            </a:extLst>
          </p:cNvPr>
          <p:cNvSpPr/>
          <p:nvPr/>
        </p:nvSpPr>
        <p:spPr>
          <a:xfrm>
            <a:off x="8334413" y="3288509"/>
            <a:ext cx="3019387" cy="1161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8717A-E4FC-AEF7-950C-E5D5A4CAB2A4}"/>
              </a:ext>
            </a:extLst>
          </p:cNvPr>
          <p:cNvSpPr txBox="1"/>
          <p:nvPr/>
        </p:nvSpPr>
        <p:spPr>
          <a:xfrm>
            <a:off x="8476672" y="3390123"/>
            <a:ext cx="2738353" cy="10233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850" kern="1200" dirty="0">
                <a:latin typeface="+mn-lt"/>
                <a:ea typeface="+mn-ea"/>
                <a:cs typeface="+mn-cs"/>
              </a:rPr>
              <a:t>       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  User Interface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---------------------------------</a:t>
            </a:r>
            <a:endParaRPr lang="en-US" sz="1600" kern="1200" dirty="0">
              <a:latin typeface="+mn-lt"/>
            </a:endParaRPr>
          </a:p>
          <a:p>
            <a:pPr defTabSz="941832">
              <a:spcAft>
                <a:spcPts val="600"/>
              </a:spcAft>
            </a:pPr>
            <a:r>
              <a:rPr lang="en-US" sz="1600" kern="1200" dirty="0">
                <a:latin typeface="+mn-lt"/>
                <a:ea typeface="+mn-ea"/>
                <a:cs typeface="+mn-cs"/>
              </a:rPr>
              <a:t>            Conclusion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69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95430-4D30-A88B-20AB-3684D629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Knowledge Base: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563547-87A1-9A3C-E631-B4C9C550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Datasets</a:t>
            </a:r>
            <a:r>
              <a:rPr lang="en-US"/>
              <a:t>:</a:t>
            </a:r>
          </a:p>
          <a:p>
            <a:r>
              <a:rPr lang="en-US">
                <a:ea typeface="+mn-lt"/>
                <a:cs typeface="+mn-lt"/>
                <a:hlinkClick r:id="rId2"/>
              </a:rPr>
              <a:t>https://www.kaggle.com/datasets/vechoo/diet-plan-recommendation</a:t>
            </a:r>
            <a:r>
              <a:rPr lang="en-US">
                <a:ea typeface="+mn-lt"/>
                <a:cs typeface="+mn-lt"/>
              </a:rPr>
              <a:t> - Used to Predict Calories 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https://www.kaggle.com/datasets/niharika41298/nutrition-details-for-most-common-foods</a:t>
            </a:r>
            <a:r>
              <a:rPr lang="en-US">
                <a:ea typeface="+mn-lt"/>
                <a:cs typeface="+mn-lt"/>
              </a:rPr>
              <a:t> - Used to suggest Food items</a:t>
            </a:r>
          </a:p>
          <a:p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11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577C94-D44C-C77F-A58C-C0706BFE3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386527"/>
              </p:ext>
            </p:extLst>
          </p:nvPr>
        </p:nvGraphicFramePr>
        <p:xfrm>
          <a:off x="4861112" y="303466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84291ACA-580C-5336-BBA6-F0C59366DE5B}"/>
              </a:ext>
            </a:extLst>
          </p:cNvPr>
          <p:cNvSpPr>
            <a:spLocks noGrp="1"/>
          </p:cNvSpPr>
          <p:nvPr/>
        </p:nvSpPr>
        <p:spPr>
          <a:xfrm>
            <a:off x="838200" y="643467"/>
            <a:ext cx="2951205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  <a:cs typeface="Aharoni"/>
              </a:rPr>
              <a:t>Inference Engine:</a:t>
            </a:r>
          </a:p>
        </p:txBody>
      </p:sp>
    </p:spTree>
    <p:extLst>
      <p:ext uri="{BB962C8B-B14F-4D97-AF65-F5344CB8AC3E}">
        <p14:creationId xmlns:p14="http://schemas.microsoft.com/office/powerpoint/2010/main" val="90437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5DC06B-D332-182D-0C0A-E984CA3AB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859727"/>
              </p:ext>
            </p:extLst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 descr="A diagram of a decision&#10;&#10;Description automatically generated">
            <a:extLst>
              <a:ext uri="{FF2B5EF4-FFF2-40B4-BE49-F238E27FC236}">
                <a16:creationId xmlns:a16="http://schemas.microsoft.com/office/drawing/2014/main" id="{E6C744C8-917D-8389-22E9-DB345FE54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17" y="4139453"/>
            <a:ext cx="4840941" cy="15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8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C6E52-414D-85CA-083E-7A1353FA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cs typeface="Aharoni"/>
              </a:rPr>
              <a:t>Steps involved in implementing Linear Regressor for predicting calories intake: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F85AB1-9914-B855-BF48-262BE180B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55168"/>
              </p:ext>
            </p:extLst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73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75B77-F872-4B5A-0DC4-CD48DC77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User Interface: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5F5A-868B-A4FE-C14E-B1C742E9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Chatbot acts as the User interface to input facts about the user like height, weight, and so on.</a:t>
            </a:r>
          </a:p>
          <a:p>
            <a:r>
              <a:rPr lang="en-US" dirty="0"/>
              <a:t>Chatbot displays the Calories intake predicted by Linear regressor and displays the food items suggestion by using forward chaining rules.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83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61BB9-62FC-6AEC-FF81-CE66E097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Limitations of Daily Health Navigator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2987967-48AD-CD12-21A7-20FAD5BB9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270926"/>
              </p:ext>
            </p:extLst>
          </p:nvPr>
        </p:nvGraphicFramePr>
        <p:xfrm>
          <a:off x="5266635" y="380608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40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4418-619D-B587-92BE-487F8823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77" y="19335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                                               </a:t>
            </a:r>
            <a:r>
              <a:rPr lang="en-US" sz="4400" b="1" dirty="0"/>
              <a:t>Demo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76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3271C-6693-1B42-806F-E30BA3E8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Future Scope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6283AC-B958-DC48-0D9C-8B7A28C7F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8182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03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0AE40-211F-E1BF-3BCD-DCB4F859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References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4AF7-C62B-3565-4F2F-855F1BE1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Lecture Notes.</a:t>
            </a:r>
          </a:p>
          <a:p>
            <a:r>
              <a:rPr lang="en-US" dirty="0">
                <a:ea typeface="+mn-lt"/>
                <a:cs typeface="+mn-lt"/>
              </a:rPr>
              <a:t>Expert systems: design and development by Durkin, John. Macmillan Publishing Company (1994).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https://www.kaggle.com/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https://www.geeksforgeeks.org/ml-linear-regression/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https://chat.openai.com/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91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0162D-F641-F5F5-9516-D357399C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Contents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2622-1679-3C02-69CF-3F436D0B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3 Questions which guides this project 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6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EE1D-F17E-7C09-A5FF-C0F491B3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 dirty="0"/>
              <a:t>              </a:t>
            </a:r>
            <a:r>
              <a:rPr lang="en-US" sz="4000" b="1" dirty="0"/>
              <a:t>Questions?</a:t>
            </a:r>
            <a:endParaRPr lang="en-US" sz="40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7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16DFF-A630-C97B-9696-8A96C489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Abstract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1C1A33B-6209-AA0D-46FE-1D144AFE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Daily Health Navigator is an Expert system that interacts with user to predict healthy weight, calories intake and suggest food items for the diet.</a:t>
            </a:r>
          </a:p>
          <a:p>
            <a:r>
              <a:rPr lang="en-US"/>
              <a:t>It operates as a chatbot to give users chatting experience with the system.</a:t>
            </a:r>
          </a:p>
          <a:p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12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254E-47C5-67EF-285D-532F6FA1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Motivation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8AA9-5CE7-7CAC-530D-DC1C29AF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Our bodies are dynamic, and the journey to optimal health is diverse for individual. </a:t>
            </a:r>
            <a:endParaRPr lang="en-US" dirty="0"/>
          </a:p>
          <a:p>
            <a:r>
              <a:rPr lang="en-US" sz="2200" dirty="0"/>
              <a:t>"Daily Health Navigator" draws inspiration from the belief that the power to understand and manage our weight lies not only in the numbers on a scale but in the patterns and insights hidden within our daily lives.</a:t>
            </a:r>
            <a:endParaRPr lang="en-US"/>
          </a:p>
          <a:p>
            <a:r>
              <a:rPr lang="en-US" sz="2200" dirty="0"/>
              <a:t> It is a beacon of hope for those navigating the intricate terrain of weight management, offering personalized predictions that extend beyond simple metrics.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1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9F860-0EF6-E751-889F-783DC467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How can we define ourselves healthy?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330A262-45E4-6365-14B5-6648C8F66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80456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94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3DFD-4A0B-A3AC-E567-FE80F0CE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>
                <a:solidFill>
                  <a:srgbClr val="FFFFFF"/>
                </a:solidFill>
                <a:cs typeface="Aharoni"/>
              </a:rPr>
              <a:t>How can we define that we are physically healthy?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B3C7-02EC-54F6-CFEB-229DFF5629DB}"/>
              </a:ext>
            </a:extLst>
          </p:cNvPr>
          <p:cNvSpPr>
            <a:spLocks/>
          </p:cNvSpPr>
          <p:nvPr/>
        </p:nvSpPr>
        <p:spPr>
          <a:xfrm>
            <a:off x="838200" y="2067387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Nutritional Status (Healthy weight, balanced diet)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composition (BMI)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Vital signs (heart rate, blood pressure)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fitness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 patterns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Hydration and so on</a:t>
            </a:r>
            <a:endParaRPr lang="en-US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2A6527CF-5DD8-162B-764B-1E97C266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4333" y="2070854"/>
            <a:ext cx="311612" cy="301716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B2B4E0B3-4140-29AE-E091-9DC646733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437" y="2411104"/>
            <a:ext cx="334024" cy="3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3B490-8048-F0E1-9238-80812C9C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Aharoni"/>
              </a:rPr>
              <a:t>Factors effecting body weight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F51-4A65-75F5-04B6-3A081056ACEE}"/>
              </a:ext>
            </a:extLst>
          </p:cNvPr>
          <p:cNvSpPr>
            <a:spLocks/>
          </p:cNvSpPr>
          <p:nvPr/>
        </p:nvSpPr>
        <p:spPr>
          <a:xfrm>
            <a:off x="838200" y="2047596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Diet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activity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Metabolism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Genetics</a:t>
            </a:r>
          </a:p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Medical conditions </a:t>
            </a:r>
            <a:endParaRPr lang="en-US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6450001A-0CB8-27A5-BC0F-1C714DFAD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139" y="1978587"/>
            <a:ext cx="372153" cy="384669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4999680-D9E5-B677-5E86-169BFCC8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78" y="2363661"/>
            <a:ext cx="349741" cy="3510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F3CBF81-FEE9-712F-B14C-60CFFDC6B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109" y="2785409"/>
            <a:ext cx="338536" cy="3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9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3B95D-F4B7-5A66-8CCC-D8F7930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CF08-2479-494B-8256-322D61778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96762"/>
            <a:ext cx="5347446" cy="5841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 Daily Health Navigator is a rule based expert system that predicts </a:t>
            </a:r>
            <a:r>
              <a:rPr lang="en-US" dirty="0">
                <a:solidFill>
                  <a:srgbClr val="000000"/>
                </a:solidFill>
                <a:latin typeface="Avenir Next LT Pro"/>
              </a:rPr>
              <a:t>the</a:t>
            </a:r>
            <a:r>
              <a:rPr lang="en-US" dirty="0"/>
              <a:t> Healthy weight, Calories intake, by using linear regressor model along with forward chaining rules in the knowledgebase. </a:t>
            </a:r>
          </a:p>
          <a:p>
            <a:r>
              <a:rPr lang="en-US" dirty="0"/>
              <a:t>It also suggests food items for the user's diet by using calories which is </a:t>
            </a:r>
            <a:r>
              <a:rPr lang="en-US"/>
              <a:t>predicted earlier.</a:t>
            </a:r>
            <a:endParaRPr lang="en-US" dirty="0"/>
          </a:p>
          <a:p>
            <a:r>
              <a:rPr lang="en-US" dirty="0"/>
              <a:t>It helps user to get a status of their weight so that they can act accordingly to attain healthy weight.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4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3EFB6-884C-39AB-EE5A-B6F1D2B5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Aharoni"/>
              </a:rPr>
              <a:t>Methodology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487E6A-59D9-DFFB-EB3B-5EBC5DF0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6" y="1073197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Rule Based Expert System using Machine Learning Model.</a:t>
            </a:r>
          </a:p>
          <a:p>
            <a:endParaRPr lang="en-US" sz="2200"/>
          </a:p>
          <a:p>
            <a:r>
              <a:rPr lang="en-US" sz="2200" b="1"/>
              <a:t>Rule based Expert System</a:t>
            </a:r>
            <a:r>
              <a:rPr lang="en-US" sz="2200"/>
              <a:t>:</a:t>
            </a:r>
          </a:p>
          <a:p>
            <a:pPr marL="0" indent="0">
              <a:buNone/>
            </a:pPr>
            <a:r>
              <a:rPr lang="en-US" sz="2200"/>
              <a:t>         These systems use a set of predefined rules(Knowledge base) to make decisions or provide solutions(Inference) based on the input data(Working memory).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 b="1"/>
              <a:t>Machine learning</a:t>
            </a:r>
            <a:r>
              <a:rPr lang="en-US" sz="2200"/>
              <a:t> is a subset of AI that focuses on developing algorithms that allow systems to learn from data and make predictions or decisions without being explicitly programmed. </a:t>
            </a:r>
          </a:p>
          <a:p>
            <a:pPr marL="0" indent="0">
              <a:buNone/>
            </a:pPr>
            <a:br>
              <a:rPr lang="en-US" sz="2200"/>
            </a:br>
            <a:endParaRPr lang="en-US" sz="2200"/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3457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ShapesVTI</vt:lpstr>
      <vt:lpstr>Daily Health Navigator</vt:lpstr>
      <vt:lpstr>Contents</vt:lpstr>
      <vt:lpstr>Abstract</vt:lpstr>
      <vt:lpstr>Motivation</vt:lpstr>
      <vt:lpstr>How can we define ourselves healthy?</vt:lpstr>
      <vt:lpstr>How can we define that we are physically healthy?</vt:lpstr>
      <vt:lpstr>Factors effecting body weight</vt:lpstr>
      <vt:lpstr>Introduction</vt:lpstr>
      <vt:lpstr>Methodology</vt:lpstr>
      <vt:lpstr>Daily Health Navigator Structure</vt:lpstr>
      <vt:lpstr>Knowledge Base:</vt:lpstr>
      <vt:lpstr>PowerPoint Presentation</vt:lpstr>
      <vt:lpstr>PowerPoint Presentation</vt:lpstr>
      <vt:lpstr>Steps involved in implementing Linear Regressor for predicting calories intake:</vt:lpstr>
      <vt:lpstr>User Interface:</vt:lpstr>
      <vt:lpstr>Limitations of Daily Health Navigator</vt:lpstr>
      <vt:lpstr>PowerPoint Presentation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849</cp:revision>
  <dcterms:created xsi:type="dcterms:W3CDTF">2023-11-26T16:30:30Z</dcterms:created>
  <dcterms:modified xsi:type="dcterms:W3CDTF">2023-12-12T02:35:18Z</dcterms:modified>
</cp:coreProperties>
</file>