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07C7-2505-40EE-B514-839E8D7A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8221-E924-4A1B-A26F-2B41C0B7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23BD-7FD1-4F0D-96E0-3199B2FF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68D8-155C-4FFA-BF5D-6C327C78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2B7F-684B-43F9-AA1F-B6C2DE51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CB1-033D-4F96-B383-301D659E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B63D1-67B2-4000-9D2F-66687372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A9FE-0F60-456E-992C-16F334AE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27F6-3D53-4463-807F-1F30B0D1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2D6B-9D18-4D5D-ABCF-A548230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4EFFE-B135-4EE6-9C62-BB1FD51B9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E538F-CDD5-4B5D-88E9-87E84712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0013-1A08-4A0C-BBD6-A4B92FF8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DBA9-EC46-43C0-8263-0B975843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CF08-15A7-4B9F-8A25-2020096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7302-B6F5-4FA0-8F94-04DE856A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54C-F6A8-4E21-AB65-35A0DAD1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0B9B-7D8C-484A-A9E5-E833A96B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5FFF-1259-4162-8455-493DB734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4F4D-ADEE-443F-87C8-0FACC29E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C54-492D-4A57-9690-B26E2676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6293-4C38-44E8-8210-0A3286C8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1BB8-EDFF-4BBA-A057-C52553FD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98A6-BF13-4073-B6BD-B69EBCBD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DF2F-B6C3-45F6-A723-353C27E0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6C45-6255-4369-AE82-FFB3DB4B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EF00-3FCA-4858-B8DF-875309C3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DB1BD-C27B-4D01-BBA5-FD92E34D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D811-5CD6-4E71-8479-B3807AC5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143B7-D6CB-4090-8728-32162008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5F49-11C4-4F9F-AADC-A91C62EB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1310-765C-42F6-B5AF-03D1C5FE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243E-B632-46FA-AE44-3FDB9008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BF0D8-D5AC-4488-B124-39E669D2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CF2D3-7418-4012-A89C-A73A2C8C6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4890-6817-408D-9F91-A8D56EFC0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82F9E-3B7E-4CD4-8E23-524E4E13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A3735-38FD-420A-AFC7-42AADF39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A4082-EB0B-4879-B462-97B332B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36C2-2BBB-4936-9EC4-8CB33981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86220-A5F4-4C4D-9E54-6312974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BF8E1-3A2A-40C2-920B-C7B28AB4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B37D1-F34C-4A01-B3CA-85F9784B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2F26-4003-47C1-A045-8000DAF7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71373-1669-477D-8DAC-A190448D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84ED-C5C7-49D2-941E-38D2DA63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0FA7-0CD5-4525-B0B5-5DDAD8D1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D41D-F8E2-48F0-924F-F20B638D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88075-7478-48EF-B8C3-3DEF67BB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03B2-C852-4093-886E-FF99B0EC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EAA69-9464-4970-A072-58275938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40AA-040F-4F82-BB2A-06A9C941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5BFA-71B4-40A0-8513-5A31B40C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E8267-D1C0-48EC-A3DA-C2ED4D9E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B57D8-406F-4591-A7F0-64E68A69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C520-DFC0-4C51-8120-588E378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6418-F7A9-4B5A-A7BB-21A0CC3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F971-0C40-4C6C-A6BD-D33729E0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BC2AE-404B-4875-9F62-3C2B76D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CA89D-61ED-45AC-B59E-351B6FA8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1E14-9369-484C-A811-CFA1C3F6C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32A7-B984-4FAB-91AE-75126C7C427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D4DB-F59F-4A98-9E7E-EA29E54F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E111-4213-4E68-9E3B-9E9561DDA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3ABE-6FD7-4DB6-A4AA-7B731922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A829-A56E-41BF-9515-5DE48B19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058" y="1122363"/>
            <a:ext cx="6910086" cy="4352462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TITANIC SURVIVAL PRIDICTION USING LOGISTIC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10AD0-F1F4-4411-9D5B-609B669F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029428" cy="2220028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A9618-7230-46D2-9FFB-AAC86BB5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6" y="393599"/>
            <a:ext cx="3562847" cy="6192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EB508-A976-49BA-9C60-66AF16EC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1" y="2120258"/>
            <a:ext cx="3295289" cy="2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6DBB-98D0-4D3D-B196-883FF2A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BEF8-3867-4F19-88BF-BD42C983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78C49-4531-4734-B5C2-D2DA167D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66205"/>
            <a:ext cx="11431595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C0DD-C9BC-44A5-B942-EB6C16FB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22222"/>
                </a:solidFill>
                <a:effectLst/>
                <a:latin typeface="Lato"/>
              </a:rPr>
              <a:t>Let’s Begin with our Coding:</a:t>
            </a:r>
            <a:br>
              <a:rPr lang="en-US" b="0" i="0" dirty="0">
                <a:solidFill>
                  <a:srgbClr val="222222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041C-9DD2-4394-B2FE-8E1D6A4F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To code, as we know we need a suitable environment, here in our case we’ve used Google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/>
              </a:rPr>
              <a:t>Colab</a:t>
            </a:r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92B-1369-42D9-ABFC-E1D8BA24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1E12-06D0-422F-969D-F25E3754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62B3D-D9A1-4E15-B6A4-F6E260E8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2" y="251927"/>
            <a:ext cx="11758449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3C07-FAA9-4C23-9B30-C11DFE36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D9E9-8D3D-4608-ACA7-5F88F6E3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9A545-8C73-4C80-B031-C99E781B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98" y="520861"/>
            <a:ext cx="6905007" cy="5173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EAFCF-1BDE-4217-8E35-1622D354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7" y="188369"/>
            <a:ext cx="4386806" cy="62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6378-4E6D-437D-8F27-FD2F0B8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A9A4DD-2266-4CB7-ACCA-17B8894B2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006"/>
            <a:ext cx="10515600" cy="136285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5778B-36A3-4E73-AFCB-E5DB95B90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5630061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5EACD-9CED-4E1A-BD25-57E012FBE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256" y="3154863"/>
            <a:ext cx="6593549" cy="35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8504-9DDE-4E66-AE2B-C2A49AC0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5C03-9FDC-41BB-B99F-5C7A49A9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535BC-7C4E-4F4F-82FA-6FA0AFD8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0"/>
            <a:ext cx="12192000" cy="61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9BD4-8980-466E-82BC-9FFCE791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FF55-AC59-47AE-B09E-FD6D603D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CBB2-EE51-44CF-96B6-373BFD43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" y="-65996"/>
            <a:ext cx="12191999" cy="1264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472A1-A153-419D-A49A-0FE8A867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3" y="1027906"/>
            <a:ext cx="6730055" cy="2984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A279C-375F-4BE1-AF18-F660D0746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352" y="3677333"/>
            <a:ext cx="6431912" cy="3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DB82-AE09-4D7E-8FCF-B888B97D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569EF-5C66-4C88-8C44-4DE40954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46" t="2139"/>
          <a:stretch/>
        </p:blipFill>
        <p:spPr>
          <a:xfrm>
            <a:off x="0" y="1101975"/>
            <a:ext cx="7953034" cy="36042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FC979-D25F-4C46-8415-2A4ADB23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6"/>
            <a:ext cx="12192000" cy="102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38CED-185D-4A90-8B54-710DCF46C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89" y="3253767"/>
            <a:ext cx="7203311" cy="36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320A-91FB-4DFD-808D-9E632567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C774-951F-4A62-ACB8-48CEA26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917D3-C3B3-4C76-9006-0C058BA8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02"/>
            <a:ext cx="12192000" cy="66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7FA2-D1C3-4AF6-AF90-0CB62E78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896E-F74F-45F9-BD20-3B730A7A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412AE-6A14-4C36-A5F9-FCFE1981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37626"/>
            <a:ext cx="11946017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Lato</vt:lpstr>
      <vt:lpstr>Office Theme</vt:lpstr>
      <vt:lpstr>TITANIC SURVIVAL PRIDICTION USING LOGISTIC REGRESSION</vt:lpstr>
      <vt:lpstr>PowerPoint Presentation</vt:lpstr>
      <vt:lpstr>.</vt:lpstr>
      <vt:lpstr>.</vt:lpstr>
      <vt:lpstr>PowerPoint Presentation</vt:lpstr>
      <vt:lpstr>.</vt:lpstr>
      <vt:lpstr>.</vt:lpstr>
      <vt:lpstr>PowerPoint Presentation</vt:lpstr>
      <vt:lpstr>PowerPoint Presentation</vt:lpstr>
      <vt:lpstr>PowerPoint Presentation</vt:lpstr>
      <vt:lpstr>Let’s Begin with our Coding: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PRIDICTION USING LOGISTIC REGRESSION</dc:title>
  <dc:creator>Akhila Naidu</dc:creator>
  <cp:lastModifiedBy>Akhila Naidu</cp:lastModifiedBy>
  <cp:revision>1</cp:revision>
  <dcterms:created xsi:type="dcterms:W3CDTF">2022-03-26T05:40:28Z</dcterms:created>
  <dcterms:modified xsi:type="dcterms:W3CDTF">2022-03-26T07:38:41Z</dcterms:modified>
</cp:coreProperties>
</file>