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0.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0.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9143640" cy="405684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 name="PlaceHolder 2"/>
          <p:cNvSpPr>
            <a:spLocks noGrp="1"/>
          </p:cNvSpPr>
          <p:nvPr>
            <p:ph type="title"/>
          </p:nvPr>
        </p:nvSpPr>
        <p:spPr>
          <a:xfrm>
            <a:off x="3332160" y="934560"/>
            <a:ext cx="5096520" cy="2187720"/>
          </a:xfrm>
          <a:prstGeom prst="rect">
            <a:avLst/>
          </a:prstGeom>
          <a:noFill/>
          <a:ln w="0">
            <a:noFill/>
          </a:ln>
        </p:spPr>
        <p:txBody>
          <a:bodyPr lIns="91440" rIns="91440" tIns="91440" bIns="91440" anchor="b">
            <a:noAutofit/>
          </a:bodyPr>
          <a:p>
            <a:pPr indent="0">
              <a:buNone/>
            </a:pPr>
            <a:r>
              <a:rPr b="0" lang="fr-FR" sz="7200" strike="noStrike" u="none">
                <a:solidFill>
                  <a:schemeClr val="dk1"/>
                </a:solidFill>
                <a:effectLst/>
                <a:uFillTx/>
                <a:latin typeface="Arial"/>
              </a:rPr>
              <a:t>Click to edit the title text format</a:t>
            </a:r>
            <a:endParaRPr b="0" lang="fr-FR" sz="7200" strike="noStrike" u="none">
              <a:solidFill>
                <a:schemeClr val="dk1"/>
              </a:solidFill>
              <a:effectLst/>
              <a:uFillTx/>
              <a:latin typeface="Arial"/>
            </a:endParaRPr>
          </a:p>
        </p:txBody>
      </p:sp>
      <p:cxnSp>
        <p:nvCxnSpPr>
          <p:cNvPr id="2" name="Google Shape;13;p2"/>
          <p:cNvCxnSpPr/>
          <p:nvPr/>
        </p:nvCxnSpPr>
        <p:spPr>
          <a:xfrm>
            <a:off x="272880" y="4875840"/>
            <a:ext cx="8609400" cy="360"/>
          </a:xfrm>
          <a:prstGeom prst="straightConnector1">
            <a:avLst/>
          </a:prstGeom>
          <a:ln w="9525">
            <a:solidFill>
              <a:srgbClr val="191919"/>
            </a:solidFill>
            <a:round/>
          </a:ln>
        </p:spPr>
      </p:cxnSp>
      <p:sp>
        <p:nvSpPr>
          <p:cNvPr id="3" name="Google Shape;14;p2"/>
          <p:cNvSpPr/>
          <p:nvPr/>
        </p:nvSpPr>
        <p:spPr>
          <a:xfrm flipH="1">
            <a:off x="8740440" y="436140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solidFill>
          <a:schemeClr val="lt1"/>
        </a:solidFill>
      </p:bgPr>
    </p:bg>
    <p:spTree>
      <p:nvGrpSpPr>
        <p:cNvPr id="1" name=""/>
        <p:cNvGrpSpPr/>
        <p:nvPr/>
      </p:nvGrpSpPr>
      <p:grpSpPr>
        <a:xfrm>
          <a:off x="0" y="0"/>
          <a:ext cx="0" cy="0"/>
          <a:chOff x="0" y="0"/>
          <a:chExt cx="0" cy="0"/>
        </a:xfrm>
      </p:grpSpPr>
      <p:cxnSp>
        <p:nvCxnSpPr>
          <p:cNvPr id="39" name="Google Shape;126;p19"/>
          <p:cNvCxnSpPr/>
          <p:nvPr/>
        </p:nvCxnSpPr>
        <p:spPr>
          <a:xfrm flipH="1">
            <a:off x="261720" y="4742280"/>
            <a:ext cx="7176600" cy="360"/>
          </a:xfrm>
          <a:prstGeom prst="straightConnector1">
            <a:avLst/>
          </a:prstGeom>
          <a:ln w="9525">
            <a:solidFill>
              <a:srgbClr val="191919"/>
            </a:solidFill>
            <a:round/>
          </a:ln>
        </p:spPr>
      </p:cxnSp>
      <p:sp>
        <p:nvSpPr>
          <p:cNvPr id="40" name="Google Shape;127;p19"/>
          <p:cNvSpPr/>
          <p:nvPr/>
        </p:nvSpPr>
        <p:spPr>
          <a:xfrm>
            <a:off x="828720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41" name="PlaceHolder 1"/>
          <p:cNvSpPr>
            <a:spLocks noGrp="1"/>
          </p:cNvSpPr>
          <p:nvPr>
            <p:ph type="sldNum" idx="6"/>
          </p:nvPr>
        </p:nvSpPr>
        <p:spPr>
          <a:xfrm>
            <a:off x="7438680" y="4608360"/>
            <a:ext cx="548280" cy="267120"/>
          </a:xfrm>
          <a:prstGeom prst="rect">
            <a:avLst/>
          </a:prstGeom>
          <a:noFill/>
          <a:ln w="0">
            <a:noFill/>
          </a:ln>
        </p:spPr>
        <p:txBody>
          <a:bodyPr lIns="91440" rIns="91440" tIns="91440" bIns="91440" anchor="ctr">
            <a:noAutofit/>
          </a:bodyPr>
          <a:lstStyle>
            <a:lvl1pPr indent="0" algn="r"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algn="r" defTabSz="914400">
              <a:lnSpc>
                <a:spcPct val="100000"/>
              </a:lnSpc>
              <a:buNone/>
              <a:tabLst>
                <a:tab algn="l" pos="0"/>
              </a:tabLst>
            </a:pPr>
            <a:fld id="{9833DF8A-3D28-4712-ADA9-E4538FAB7FCD}"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solidFill>
          <a:schemeClr val="lt1"/>
        </a:solidFill>
      </p:bgPr>
    </p:bg>
    <p:spTree>
      <p:nvGrpSpPr>
        <p:cNvPr id="1" name=""/>
        <p:cNvGrpSpPr/>
        <p:nvPr/>
      </p:nvGrpSpPr>
      <p:grpSpPr>
        <a:xfrm>
          <a:off x="0" y="0"/>
          <a:ext cx="0" cy="0"/>
          <a:chOff x="0" y="0"/>
          <a:chExt cx="0" cy="0"/>
        </a:xfrm>
      </p:grpSpPr>
      <p:cxnSp>
        <p:nvCxnSpPr>
          <p:cNvPr id="42" name="Google Shape;130;p20"/>
          <p:cNvCxnSpPr/>
          <p:nvPr/>
        </p:nvCxnSpPr>
        <p:spPr>
          <a:xfrm>
            <a:off x="1705680" y="4742280"/>
            <a:ext cx="7176600" cy="360"/>
          </a:xfrm>
          <a:prstGeom prst="straightConnector1">
            <a:avLst/>
          </a:prstGeom>
          <a:ln w="9525">
            <a:solidFill>
              <a:srgbClr val="191919"/>
            </a:solidFill>
            <a:round/>
          </a:ln>
        </p:spPr>
      </p:cxnSp>
      <p:sp>
        <p:nvSpPr>
          <p:cNvPr id="43" name="Google Shape;131;p20"/>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44" name="PlaceHolder 1"/>
          <p:cNvSpPr>
            <a:spLocks noGrp="1"/>
          </p:cNvSpPr>
          <p:nvPr>
            <p:ph type="sldNum" idx="7"/>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60CFB962-602F-4025-8E5D-0AD32EA4C57F}"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body"/>
          </p:nvPr>
        </p:nvSpPr>
        <p:spPr>
          <a:xfrm>
            <a:off x="5760" y="2171160"/>
            <a:ext cx="9143640" cy="29718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46" name="PlaceHolder 2"/>
          <p:cNvSpPr>
            <a:spLocks noGrp="1"/>
          </p:cNvSpPr>
          <p:nvPr>
            <p:ph type="title"/>
          </p:nvPr>
        </p:nvSpPr>
        <p:spPr>
          <a:xfrm>
            <a:off x="2023560" y="1020600"/>
            <a:ext cx="6405120" cy="791640"/>
          </a:xfrm>
          <a:prstGeom prst="rect">
            <a:avLst/>
          </a:prstGeom>
          <a:noFill/>
          <a:ln w="0">
            <a:noFill/>
          </a:ln>
        </p:spPr>
        <p:txBody>
          <a:bodyPr lIns="91440" rIns="91440" tIns="91440" bIns="91440" anchor="t">
            <a:noAutofit/>
          </a:bodyPr>
          <a:p>
            <a:pPr indent="0">
              <a:buNone/>
            </a:pPr>
            <a:r>
              <a:rPr b="0" lang="fr-FR" sz="3600" strike="noStrike" u="none">
                <a:solidFill>
                  <a:schemeClr val="dk1"/>
                </a:solidFill>
                <a:effectLst/>
                <a:uFillTx/>
                <a:latin typeface="Arial"/>
              </a:rPr>
              <a:t>Click to edit the title text format</a:t>
            </a:r>
            <a:endParaRPr b="0" lang="fr-FR" sz="3600" strike="noStrike" u="none">
              <a:solidFill>
                <a:schemeClr val="dk1"/>
              </a:solidFill>
              <a:effectLst/>
              <a:uFillTx/>
              <a:latin typeface="Arial"/>
            </a:endParaRPr>
          </a:p>
        </p:txBody>
      </p:sp>
      <p:sp>
        <p:nvSpPr>
          <p:cNvPr id="47" name="PlaceHolder 3"/>
          <p:cNvSpPr>
            <a:spLocks noGrp="1"/>
          </p:cNvSpPr>
          <p:nvPr>
            <p:ph type="title"/>
          </p:nvPr>
        </p:nvSpPr>
        <p:spPr>
          <a:xfrm>
            <a:off x="726120" y="1020600"/>
            <a:ext cx="1170720" cy="791640"/>
          </a:xfrm>
          <a:prstGeom prst="rect">
            <a:avLst/>
          </a:prstGeom>
          <a:noFill/>
          <a:ln w="0">
            <a:noFill/>
          </a:ln>
        </p:spPr>
        <p:txBody>
          <a:bodyPr lIns="91440" rIns="91440" tIns="91440" bIns="91440" anchor="ctr">
            <a:noAutofit/>
          </a:bodyPr>
          <a:p>
            <a:pPr indent="0">
              <a:lnSpc>
                <a:spcPct val="100000"/>
              </a:lnSpc>
              <a:buNone/>
            </a:pPr>
            <a:r>
              <a:rPr b="0" lang="fr-FR" sz="5000" strike="noStrike" u="none">
                <a:solidFill>
                  <a:schemeClr val="dk2"/>
                </a:solidFill>
                <a:effectLst/>
                <a:uFillTx/>
                <a:latin typeface="Old Standard TT"/>
                <a:ea typeface="Old Standard TT"/>
              </a:rPr>
              <a:t>xx%</a:t>
            </a:r>
            <a:endParaRPr b="0" lang="fr-FR" sz="5000" strike="noStrike" u="none">
              <a:solidFill>
                <a:schemeClr val="dk1"/>
              </a:solidFill>
              <a:effectLst/>
              <a:uFillTx/>
              <a:latin typeface="Arial"/>
            </a:endParaRPr>
          </a:p>
        </p:txBody>
      </p:sp>
      <p:cxnSp>
        <p:nvCxnSpPr>
          <p:cNvPr id="48" name="Google Shape;20;p3"/>
          <p:cNvCxnSpPr/>
          <p:nvPr/>
        </p:nvCxnSpPr>
        <p:spPr>
          <a:xfrm>
            <a:off x="272880" y="267480"/>
            <a:ext cx="8609400" cy="360"/>
          </a:xfrm>
          <a:prstGeom prst="straightConnector1">
            <a:avLst/>
          </a:prstGeom>
          <a:ln w="9525">
            <a:solidFill>
              <a:srgbClr val="191919"/>
            </a:solidFill>
            <a:round/>
          </a:ln>
        </p:spPr>
      </p:cxn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53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50" name="PlaceHolder 2"/>
          <p:cNvSpPr>
            <a:spLocks noGrp="1"/>
          </p:cNvSpPr>
          <p:nvPr>
            <p:ph type="body"/>
          </p:nvPr>
        </p:nvSpPr>
        <p:spPr>
          <a:xfrm>
            <a:off x="720000" y="1423800"/>
            <a:ext cx="7703640" cy="26107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cxnSp>
        <p:nvCxnSpPr>
          <p:cNvPr id="51" name="Google Shape;24;p4"/>
          <p:cNvCxnSpPr/>
          <p:nvPr/>
        </p:nvCxnSpPr>
        <p:spPr>
          <a:xfrm>
            <a:off x="1705680" y="4742280"/>
            <a:ext cx="7176600" cy="360"/>
          </a:xfrm>
          <a:prstGeom prst="straightConnector1">
            <a:avLst/>
          </a:prstGeom>
          <a:ln w="9525">
            <a:solidFill>
              <a:srgbClr val="191919"/>
            </a:solidFill>
            <a:round/>
          </a:ln>
        </p:spPr>
      </p:cxnSp>
      <p:sp>
        <p:nvSpPr>
          <p:cNvPr id="52" name="Google Shape;25;p4"/>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53" name="PlaceHolder 3"/>
          <p:cNvSpPr>
            <a:spLocks noGrp="1"/>
          </p:cNvSpPr>
          <p:nvPr>
            <p:ph type="sldNum" idx="8"/>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FD11A1F4-1EE1-4631-8C8A-73947DDB1912}"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106160" y="534960"/>
            <a:ext cx="43171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55" name="PlaceHolder 2"/>
          <p:cNvSpPr>
            <a:spLocks noGrp="1"/>
          </p:cNvSpPr>
          <p:nvPr>
            <p:ph type="sldNum" idx="9"/>
          </p:nvPr>
        </p:nvSpPr>
        <p:spPr>
          <a:xfrm>
            <a:off x="7427520" y="4608360"/>
            <a:ext cx="548280" cy="267120"/>
          </a:xfrm>
          <a:prstGeom prst="rect">
            <a:avLst/>
          </a:prstGeom>
          <a:noFill/>
          <a:ln w="0">
            <a:noFill/>
          </a:ln>
        </p:spPr>
        <p:txBody>
          <a:bodyPr lIns="91440" rIns="91440" tIns="91440" bIns="91440" anchor="ctr">
            <a:noAutofit/>
          </a:bodyPr>
          <a:lstStyle>
            <a:lvl1pPr indent="0" algn="r"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algn="r" defTabSz="914400">
              <a:lnSpc>
                <a:spcPct val="100000"/>
              </a:lnSpc>
              <a:buNone/>
              <a:tabLst>
                <a:tab algn="l" pos="0"/>
              </a:tabLst>
            </a:pPr>
            <a:fld id="{1F4A1E3C-82CA-4235-8DD2-DDFE5313C6D6}"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cxnSp>
        <p:nvCxnSpPr>
          <p:cNvPr id="56" name="Google Shape;34;p5"/>
          <p:cNvCxnSpPr/>
          <p:nvPr/>
        </p:nvCxnSpPr>
        <p:spPr>
          <a:xfrm>
            <a:off x="267480" y="4742280"/>
            <a:ext cx="7159680" cy="360"/>
          </a:xfrm>
          <a:prstGeom prst="straightConnector1">
            <a:avLst/>
          </a:prstGeom>
          <a:ln w="9525">
            <a:solidFill>
              <a:srgbClr val="191919"/>
            </a:solidFill>
            <a:round/>
          </a:ln>
        </p:spPr>
      </p:cxnSp>
      <p:sp>
        <p:nvSpPr>
          <p:cNvPr id="57" name="Google Shape;35;p5"/>
          <p:cNvSpPr/>
          <p:nvPr/>
        </p:nvSpPr>
        <p:spPr>
          <a:xfrm flipH="1">
            <a:off x="828720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53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cxnSp>
        <p:nvCxnSpPr>
          <p:cNvPr id="59" name="Google Shape;38;p6"/>
          <p:cNvCxnSpPr/>
          <p:nvPr/>
        </p:nvCxnSpPr>
        <p:spPr>
          <a:xfrm>
            <a:off x="1705680" y="4742280"/>
            <a:ext cx="7176600" cy="360"/>
          </a:xfrm>
          <a:prstGeom prst="straightConnector1">
            <a:avLst/>
          </a:prstGeom>
          <a:ln w="9525">
            <a:solidFill>
              <a:srgbClr val="191919"/>
            </a:solidFill>
            <a:round/>
          </a:ln>
        </p:spPr>
      </p:cxnSp>
      <p:sp>
        <p:nvSpPr>
          <p:cNvPr id="60" name="Google Shape;39;p6"/>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61" name="PlaceHolder 2"/>
          <p:cNvSpPr>
            <a:spLocks noGrp="1"/>
          </p:cNvSpPr>
          <p:nvPr>
            <p:ph type="sldNum" idx="10"/>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717134DB-0720-4A65-9D71-63A1DBC4C163}"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cxnSp>
        <p:nvCxnSpPr>
          <p:cNvPr id="62" name="Google Shape;42;p7"/>
          <p:cNvCxnSpPr/>
          <p:nvPr/>
        </p:nvCxnSpPr>
        <p:spPr>
          <a:xfrm>
            <a:off x="1705680" y="4742280"/>
            <a:ext cx="7176600" cy="360"/>
          </a:xfrm>
          <a:prstGeom prst="straightConnector1">
            <a:avLst/>
          </a:prstGeom>
          <a:ln w="9525">
            <a:solidFill>
              <a:srgbClr val="191919"/>
            </a:solidFill>
            <a:round/>
          </a:ln>
        </p:spPr>
      </p:cxnSp>
      <p:sp>
        <p:nvSpPr>
          <p:cNvPr id="63" name="Google Shape;43;p7"/>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64" name="PlaceHolder 1"/>
          <p:cNvSpPr>
            <a:spLocks noGrp="1"/>
          </p:cNvSpPr>
          <p:nvPr>
            <p:ph type="sldNum" idx="11"/>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2FE4C45F-7297-4126-B274-D9A9D2BFB0CE}"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65" name="PlaceHolder 2"/>
          <p:cNvSpPr>
            <a:spLocks noGrp="1"/>
          </p:cNvSpPr>
          <p:nvPr>
            <p:ph type="title"/>
          </p:nvPr>
        </p:nvSpPr>
        <p:spPr>
          <a:xfrm>
            <a:off x="714960" y="534960"/>
            <a:ext cx="4510440" cy="57240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66" name="PlaceHolder 3"/>
          <p:cNvSpPr>
            <a:spLocks noGrp="1"/>
          </p:cNvSpPr>
          <p:nvPr>
            <p:ph type="body"/>
          </p:nvPr>
        </p:nvSpPr>
        <p:spPr>
          <a:xfrm>
            <a:off x="714960" y="1229040"/>
            <a:ext cx="4510440" cy="21067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
        <p:nvSpPr>
          <p:cNvPr id="67" name="PlaceHolder 4"/>
          <p:cNvSpPr>
            <a:spLocks noGrp="1"/>
          </p:cNvSpPr>
          <p:nvPr>
            <p:ph type="body"/>
          </p:nvPr>
        </p:nvSpPr>
        <p:spPr>
          <a:xfrm>
            <a:off x="5631120" y="0"/>
            <a:ext cx="35125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cxnSp>
        <p:nvCxnSpPr>
          <p:cNvPr id="69" name="Google Shape;50;p8"/>
          <p:cNvCxnSpPr/>
          <p:nvPr/>
        </p:nvCxnSpPr>
        <p:spPr>
          <a:xfrm>
            <a:off x="272880" y="4875840"/>
            <a:ext cx="8609400" cy="360"/>
          </a:xfrm>
          <a:prstGeom prst="straightConnector1">
            <a:avLst/>
          </a:prstGeom>
          <a:ln w="9525">
            <a:solidFill>
              <a:srgbClr val="191919"/>
            </a:solidFill>
            <a:round/>
          </a:ln>
        </p:spPr>
      </p:cxnSp>
      <p:cxnSp>
        <p:nvCxnSpPr>
          <p:cNvPr id="70" name="Google Shape;51;p8"/>
          <p:cNvCxnSpPr/>
          <p:nvPr/>
        </p:nvCxnSpPr>
        <p:spPr>
          <a:xfrm>
            <a:off x="272880" y="267480"/>
            <a:ext cx="8609400" cy="360"/>
          </a:xfrm>
          <a:prstGeom prst="straightConnector1">
            <a:avLst/>
          </a:prstGeom>
          <a:ln w="9525">
            <a:solidFill>
              <a:srgbClr val="191919"/>
            </a:solidFill>
            <a:round/>
          </a:ln>
        </p:spPr>
      </p:cxn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2241360" y="1293120"/>
            <a:ext cx="4660920" cy="841320"/>
          </a:xfrm>
          <a:prstGeom prst="rect">
            <a:avLst/>
          </a:prstGeom>
          <a:noFill/>
          <a:ln w="0">
            <a:noFill/>
          </a:ln>
        </p:spPr>
        <p:txBody>
          <a:bodyPr lIns="91440" rIns="91440" tIns="91440" bIns="91440" anchor="b">
            <a:noAutofit/>
          </a:bodyPr>
          <a:p>
            <a:pPr indent="0">
              <a:buNone/>
            </a:pPr>
            <a:r>
              <a:rPr b="0" lang="fr-FR" sz="4500" strike="noStrike" u="none">
                <a:solidFill>
                  <a:schemeClr val="dk1"/>
                </a:solidFill>
                <a:effectLst/>
                <a:uFillTx/>
                <a:latin typeface="Arial"/>
              </a:rPr>
              <a:t>Click to edit the title text format</a:t>
            </a:r>
            <a:endParaRPr b="0" lang="fr-FR" sz="4500" strike="noStrike" u="none">
              <a:solidFill>
                <a:schemeClr val="dk1"/>
              </a:solidFill>
              <a:effectLst/>
              <a:uFillTx/>
              <a:latin typeface="Arial"/>
            </a:endParaRPr>
          </a:p>
        </p:txBody>
      </p:sp>
      <p:cxnSp>
        <p:nvCxnSpPr>
          <p:cNvPr id="72" name="Google Shape;55;p9"/>
          <p:cNvCxnSpPr/>
          <p:nvPr/>
        </p:nvCxnSpPr>
        <p:spPr>
          <a:xfrm>
            <a:off x="272880" y="4875840"/>
            <a:ext cx="8609400" cy="360"/>
          </a:xfrm>
          <a:prstGeom prst="straightConnector1">
            <a:avLst/>
          </a:prstGeom>
          <a:ln w="9525">
            <a:solidFill>
              <a:srgbClr val="191919"/>
            </a:solidFill>
            <a:round/>
          </a:ln>
        </p:spPr>
      </p:cxnSp>
      <p:cxnSp>
        <p:nvCxnSpPr>
          <p:cNvPr id="73" name="Google Shape;56;p9"/>
          <p:cNvCxnSpPr/>
          <p:nvPr/>
        </p:nvCxnSpPr>
        <p:spPr>
          <a:xfrm>
            <a:off x="272880" y="267480"/>
            <a:ext cx="8609400" cy="360"/>
          </a:xfrm>
          <a:prstGeom prst="straightConnector1">
            <a:avLst/>
          </a:prstGeom>
          <a:ln w="9525">
            <a:solidFill>
              <a:srgbClr val="191919"/>
            </a:solidFill>
            <a:round/>
          </a:ln>
        </p:spPr>
      </p:cxn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7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75" name="PlaceHolder 2"/>
          <p:cNvSpPr>
            <a:spLocks noGrp="1"/>
          </p:cNvSpPr>
          <p:nvPr>
            <p:ph type="title"/>
          </p:nvPr>
        </p:nvSpPr>
        <p:spPr>
          <a:xfrm>
            <a:off x="720000" y="4149360"/>
            <a:ext cx="7703640" cy="458640"/>
          </a:xfrm>
          <a:prstGeom prst="rect">
            <a:avLst/>
          </a:prstGeom>
          <a:solidFill>
            <a:schemeClr val="lt1"/>
          </a:solidFill>
          <a:ln w="0">
            <a:noFill/>
          </a:ln>
        </p:spPr>
        <p:txBody>
          <a:bodyPr lIns="91440" rIns="91440" tIns="91440" bIns="91440" anchor="ctr">
            <a:noAutofit/>
          </a:bodyPr>
          <a:p>
            <a:pPr indent="0">
              <a:buNone/>
            </a:pPr>
            <a:r>
              <a:rPr b="0" lang="fr-FR" sz="1800" strike="noStrike" u="none">
                <a:solidFill>
                  <a:schemeClr val="dk1"/>
                </a:solidFill>
                <a:effectLst/>
                <a:uFillTx/>
                <a:latin typeface="Arial"/>
              </a:rPr>
              <a:t>Click to edit the title text format</a:t>
            </a:r>
            <a:endParaRPr b="0" lang="fr-FR" sz="18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460520"/>
            <a:ext cx="6575760" cy="115632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2"/>
                </a:solidFill>
                <a:effectLst/>
                <a:uFillTx/>
                <a:latin typeface="Old Standard TT"/>
                <a:ea typeface="Old Standard TT"/>
              </a:rPr>
              <a:t>xx%</a:t>
            </a:r>
            <a:endParaRPr b="0" lang="fr-FR" sz="6000" strike="noStrike" u="none">
              <a:solidFill>
                <a:schemeClr val="dk1"/>
              </a:solidFill>
              <a:effectLst/>
              <a:uFillTx/>
              <a:latin typeface="Arial"/>
            </a:endParaRPr>
          </a:p>
        </p:txBody>
      </p:sp>
      <p:cxnSp>
        <p:nvCxnSpPr>
          <p:cNvPr id="5" name="Google Shape;63;p11"/>
          <p:cNvCxnSpPr/>
          <p:nvPr/>
        </p:nvCxnSpPr>
        <p:spPr>
          <a:xfrm>
            <a:off x="272880" y="4875840"/>
            <a:ext cx="8609400" cy="360"/>
          </a:xfrm>
          <a:prstGeom prst="straightConnector1">
            <a:avLst/>
          </a:prstGeom>
          <a:ln w="9525">
            <a:solidFill>
              <a:srgbClr val="191919"/>
            </a:solidFill>
            <a:round/>
          </a:ln>
        </p:spPr>
      </p:cxnSp>
      <p:cxnSp>
        <p:nvCxnSpPr>
          <p:cNvPr id="6" name="Google Shape;64;p11"/>
          <p:cNvCxnSpPr/>
          <p:nvPr/>
        </p:nvCxnSpPr>
        <p:spPr>
          <a:xfrm>
            <a:off x="272880" y="267480"/>
            <a:ext cx="8609400" cy="360"/>
          </a:xfrm>
          <a:prstGeom prst="straightConnector1">
            <a:avLst/>
          </a:prstGeom>
          <a:ln w="9525">
            <a:solidFill>
              <a:srgbClr val="191919"/>
            </a:solidFill>
            <a:round/>
          </a:ln>
        </p:spPr>
      </p:cxn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76" name="Google Shape;138;p23"/>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77"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78" name="Google Shape;141;p24"/>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79"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80"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534960"/>
            <a:ext cx="420768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8" name="PlaceHolder 2"/>
          <p:cNvSpPr>
            <a:spLocks noGrp="1"/>
          </p:cNvSpPr>
          <p:nvPr>
            <p:ph type="title"/>
          </p:nvPr>
        </p:nvSpPr>
        <p:spPr>
          <a:xfrm>
            <a:off x="720000" y="136188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sp>
        <p:nvSpPr>
          <p:cNvPr id="9" name="PlaceHolder 3"/>
          <p:cNvSpPr>
            <a:spLocks noGrp="1"/>
          </p:cNvSpPr>
          <p:nvPr>
            <p:ph type="title"/>
          </p:nvPr>
        </p:nvSpPr>
        <p:spPr>
          <a:xfrm>
            <a:off x="720000" y="186948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sp>
        <p:nvSpPr>
          <p:cNvPr id="10" name="PlaceHolder 4"/>
          <p:cNvSpPr>
            <a:spLocks noGrp="1"/>
          </p:cNvSpPr>
          <p:nvPr>
            <p:ph type="title"/>
          </p:nvPr>
        </p:nvSpPr>
        <p:spPr>
          <a:xfrm>
            <a:off x="720000" y="237744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sp>
        <p:nvSpPr>
          <p:cNvPr id="11" name="PlaceHolder 5"/>
          <p:cNvSpPr>
            <a:spLocks noGrp="1"/>
          </p:cNvSpPr>
          <p:nvPr>
            <p:ph type="title"/>
          </p:nvPr>
        </p:nvSpPr>
        <p:spPr>
          <a:xfrm>
            <a:off x="720000" y="288540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sp>
        <p:nvSpPr>
          <p:cNvPr id="12" name="PlaceHolder 6"/>
          <p:cNvSpPr>
            <a:spLocks noGrp="1"/>
          </p:cNvSpPr>
          <p:nvPr>
            <p:ph type="title"/>
          </p:nvPr>
        </p:nvSpPr>
        <p:spPr>
          <a:xfrm>
            <a:off x="720000" y="339336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sp>
        <p:nvSpPr>
          <p:cNvPr id="13" name="PlaceHolder 7"/>
          <p:cNvSpPr>
            <a:spLocks noGrp="1"/>
          </p:cNvSpPr>
          <p:nvPr>
            <p:ph type="sldNum" idx="1"/>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35AAC0C6-6E52-49B2-B5E5-E2C65B2D97F8}"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4" name="PlaceHolder 8"/>
          <p:cNvSpPr>
            <a:spLocks noGrp="1"/>
          </p:cNvSpPr>
          <p:nvPr>
            <p:ph type="title"/>
          </p:nvPr>
        </p:nvSpPr>
        <p:spPr>
          <a:xfrm>
            <a:off x="720000" y="3901320"/>
            <a:ext cx="788400" cy="447120"/>
          </a:xfrm>
          <a:prstGeom prst="rect">
            <a:avLst/>
          </a:prstGeom>
          <a:noFill/>
          <a:ln w="0">
            <a:noFill/>
          </a:ln>
        </p:spPr>
        <p:txBody>
          <a:bodyPr lIns="91440" rIns="91440" tIns="91440" bIns="91440" anchor="ctr">
            <a:noAutofit/>
          </a:bodyPr>
          <a:p>
            <a:pPr indent="0" algn="ctr">
              <a:lnSpc>
                <a:spcPct val="100000"/>
              </a:lnSpc>
              <a:buNone/>
            </a:pPr>
            <a:r>
              <a:rPr b="0" lang="fr-FR" sz="3000" strike="noStrike" u="none">
                <a:solidFill>
                  <a:schemeClr val="dk2"/>
                </a:solidFill>
                <a:effectLst/>
                <a:uFillTx/>
                <a:latin typeface="Old Standard TT"/>
                <a:ea typeface="Old Standard TT"/>
              </a:rPr>
              <a:t>xx%</a:t>
            </a:r>
            <a:endParaRPr b="0" lang="fr-FR" sz="3000" strike="noStrike" u="none">
              <a:solidFill>
                <a:schemeClr val="dk1"/>
              </a:solidFill>
              <a:effectLst/>
              <a:uFillTx/>
              <a:latin typeface="Arial"/>
            </a:endParaRPr>
          </a:p>
        </p:txBody>
      </p:sp>
      <p:cxnSp>
        <p:nvCxnSpPr>
          <p:cNvPr id="15" name="Google Shape;81;p13"/>
          <p:cNvCxnSpPr/>
          <p:nvPr/>
        </p:nvCxnSpPr>
        <p:spPr>
          <a:xfrm>
            <a:off x="1705680" y="4742280"/>
            <a:ext cx="7176600" cy="360"/>
          </a:xfrm>
          <a:prstGeom prst="straightConnector1">
            <a:avLst/>
          </a:prstGeom>
          <a:ln w="9525">
            <a:solidFill>
              <a:srgbClr val="191919"/>
            </a:solidFill>
            <a:round/>
          </a:ln>
        </p:spPr>
      </p:cxnSp>
      <p:sp>
        <p:nvSpPr>
          <p:cNvPr id="16" name="Google Shape;82;p13"/>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body"/>
          </p:nvPr>
        </p:nvSpPr>
        <p:spPr>
          <a:xfrm>
            <a:off x="2450880" y="1295280"/>
            <a:ext cx="5977800" cy="3160800"/>
          </a:xfrm>
          <a:prstGeom prst="rect">
            <a:avLst/>
          </a:prstGeom>
          <a:noFill/>
          <a:ln w="0">
            <a:noFill/>
          </a:ln>
        </p:spPr>
        <p:txBody>
          <a:bodyPr lIns="91440" rIns="91440" tIns="91440" bIns="91440" anchor="b">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
        <p:nvSpPr>
          <p:cNvPr id="18" name="PlaceHolder 2"/>
          <p:cNvSpPr>
            <a:spLocks noGrp="1"/>
          </p:cNvSpPr>
          <p:nvPr>
            <p:ph type="sldNum" idx="2"/>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643ACD4A-DEA0-4C57-A877-CD2E1086B27D}"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9" name="PlaceHolder 3"/>
          <p:cNvSpPr>
            <a:spLocks noGrp="1"/>
          </p:cNvSpPr>
          <p:nvPr>
            <p:ph type="title"/>
          </p:nvPr>
        </p:nvSpPr>
        <p:spPr>
          <a:xfrm>
            <a:off x="714960" y="534960"/>
            <a:ext cx="77137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cxnSp>
        <p:nvCxnSpPr>
          <p:cNvPr id="20" name="Google Shape;87;p14"/>
          <p:cNvCxnSpPr/>
          <p:nvPr/>
        </p:nvCxnSpPr>
        <p:spPr>
          <a:xfrm>
            <a:off x="1705680" y="4742280"/>
            <a:ext cx="7176600" cy="360"/>
          </a:xfrm>
          <a:prstGeom prst="straightConnector1">
            <a:avLst/>
          </a:prstGeom>
          <a:ln w="9525">
            <a:solidFill>
              <a:srgbClr val="191919"/>
            </a:solidFill>
            <a:round/>
          </a:ln>
        </p:spPr>
      </p:cxnSp>
      <p:sp>
        <p:nvSpPr>
          <p:cNvPr id="21" name="Google Shape;88;p14"/>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sldNum" idx="3"/>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919E2BB1-7BC0-4FDA-8CE0-C2DA9BF273EB}"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23" name="PlaceHolder 2"/>
          <p:cNvSpPr>
            <a:spLocks noGrp="1"/>
          </p:cNvSpPr>
          <p:nvPr>
            <p:ph type="title"/>
          </p:nvPr>
        </p:nvSpPr>
        <p:spPr>
          <a:xfrm>
            <a:off x="714960" y="534960"/>
            <a:ext cx="4286520" cy="107316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24" name="PlaceHolder 3"/>
          <p:cNvSpPr>
            <a:spLocks noGrp="1"/>
          </p:cNvSpPr>
          <p:nvPr>
            <p:ph type="body"/>
          </p:nvPr>
        </p:nvSpPr>
        <p:spPr>
          <a:xfrm>
            <a:off x="714960" y="1729800"/>
            <a:ext cx="4286520" cy="24750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cxnSp>
        <p:nvCxnSpPr>
          <p:cNvPr id="25" name="Google Shape;93;p15"/>
          <p:cNvCxnSpPr/>
          <p:nvPr/>
        </p:nvCxnSpPr>
        <p:spPr>
          <a:xfrm>
            <a:off x="1705680" y="4742280"/>
            <a:ext cx="7176600" cy="360"/>
          </a:xfrm>
          <a:prstGeom prst="straightConnector1">
            <a:avLst/>
          </a:prstGeom>
          <a:ln w="9525">
            <a:solidFill>
              <a:srgbClr val="191919"/>
            </a:solidFill>
            <a:round/>
          </a:ln>
        </p:spPr>
      </p:cxnSp>
      <p:sp>
        <p:nvSpPr>
          <p:cNvPr id="26" name="Google Shape;94;p15"/>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7" name="PlaceHolder 4"/>
          <p:cNvSpPr>
            <a:spLocks noGrp="1"/>
          </p:cNvSpPr>
          <p:nvPr>
            <p:ph type="body"/>
          </p:nvPr>
        </p:nvSpPr>
        <p:spPr>
          <a:xfrm>
            <a:off x="5363280" y="0"/>
            <a:ext cx="37807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53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cxnSp>
        <p:nvCxnSpPr>
          <p:cNvPr id="29" name="Google Shape;104;p16"/>
          <p:cNvCxnSpPr/>
          <p:nvPr/>
        </p:nvCxnSpPr>
        <p:spPr>
          <a:xfrm>
            <a:off x="1705680" y="4742280"/>
            <a:ext cx="7176600" cy="360"/>
          </a:xfrm>
          <a:prstGeom prst="straightConnector1">
            <a:avLst/>
          </a:prstGeom>
          <a:ln w="9525">
            <a:solidFill>
              <a:srgbClr val="191919"/>
            </a:solidFill>
            <a:round/>
          </a:ln>
        </p:spPr>
      </p:cxnSp>
      <p:sp>
        <p:nvSpPr>
          <p:cNvPr id="30" name="Google Shape;105;p16"/>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31" name="PlaceHolder 2"/>
          <p:cNvSpPr>
            <a:spLocks noGrp="1"/>
          </p:cNvSpPr>
          <p:nvPr>
            <p:ph type="sldNum" idx="4"/>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1336062C-F6EF-4557-AF0F-341FED6A82F6}"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
    <p:bg>
      <p:bgPr>
        <a:solidFill>
          <a:schemeClr val="lt1"/>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53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cxnSp>
        <p:nvCxnSpPr>
          <p:cNvPr id="33" name="Google Shape;117;p17"/>
          <p:cNvCxnSpPr/>
          <p:nvPr/>
        </p:nvCxnSpPr>
        <p:spPr>
          <a:xfrm>
            <a:off x="1705680" y="4742280"/>
            <a:ext cx="7176600" cy="360"/>
          </a:xfrm>
          <a:prstGeom prst="straightConnector1">
            <a:avLst/>
          </a:prstGeom>
          <a:ln w="9525">
            <a:solidFill>
              <a:srgbClr val="191919"/>
            </a:solidFill>
            <a:round/>
          </a:ln>
        </p:spPr>
      </p:cxnSp>
      <p:sp>
        <p:nvSpPr>
          <p:cNvPr id="34" name="Google Shape;118;p17"/>
          <p:cNvSpPr/>
          <p:nvPr/>
        </p:nvSpPr>
        <p:spPr>
          <a:xfrm flipH="1">
            <a:off x="714960" y="467136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35" name="PlaceHolder 2"/>
          <p:cNvSpPr>
            <a:spLocks noGrp="1"/>
          </p:cNvSpPr>
          <p:nvPr>
            <p:ph type="sldNum" idx="5"/>
          </p:nvPr>
        </p:nvSpPr>
        <p:spPr>
          <a:xfrm>
            <a:off x="1157040" y="4608360"/>
            <a:ext cx="548280" cy="267120"/>
          </a:xfrm>
          <a:prstGeom prst="rect">
            <a:avLst/>
          </a:prstGeom>
          <a:noFill/>
          <a:ln w="0">
            <a:noFill/>
          </a:ln>
        </p:spPr>
        <p:txBody>
          <a:bodyPr lIns="91440" rIns="91440" tIns="91440" bIns="91440" anchor="ctr">
            <a:noAutofit/>
          </a:bodyPr>
          <a:lstStyle>
            <a:lvl1pPr indent="0" defTabSz="914400">
              <a:lnSpc>
                <a:spcPct val="100000"/>
              </a:lnSpc>
              <a:buNone/>
              <a:tabLst>
                <a:tab algn="l" pos="0"/>
              </a:tabLst>
              <a:defRPr b="0" lang="en" sz="1000" strike="noStrike" u="none">
                <a:solidFill>
                  <a:schemeClr val="dk1"/>
                </a:solidFill>
                <a:effectLst/>
                <a:uFillTx/>
                <a:latin typeface="Open Sans"/>
                <a:ea typeface="Open Sans"/>
              </a:defRPr>
            </a:lvl1pPr>
          </a:lstStyle>
          <a:p>
            <a:pPr indent="0" defTabSz="914400">
              <a:lnSpc>
                <a:spcPct val="100000"/>
              </a:lnSpc>
              <a:buNone/>
              <a:tabLst>
                <a:tab algn="l" pos="0"/>
              </a:tabLst>
            </a:pPr>
            <a:fld id="{054F3094-B609-4DFB-968D-C6E43448820C}" type="slidenum">
              <a:rPr b="0" lang="en"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2">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714960" y="794520"/>
            <a:ext cx="5967000" cy="1055880"/>
          </a:xfrm>
          <a:prstGeom prst="rect">
            <a:avLst/>
          </a:prstGeom>
          <a:noFill/>
          <a:ln w="0">
            <a:noFill/>
          </a:ln>
        </p:spPr>
        <p:txBody>
          <a:bodyPr lIns="91440" rIns="91440" tIns="91440" bIns="91440" anchor="b">
            <a:noAutofit/>
          </a:bodyPr>
          <a:p>
            <a:pPr indent="0">
              <a:buNone/>
            </a:pPr>
            <a:r>
              <a:rPr b="0" lang="fr-FR" sz="7200" strike="noStrike" u="none">
                <a:solidFill>
                  <a:schemeClr val="dk1"/>
                </a:solidFill>
                <a:effectLst/>
                <a:uFillTx/>
                <a:latin typeface="Arial"/>
              </a:rPr>
              <a:t>Click to edit the title text format</a:t>
            </a:r>
            <a:endParaRPr b="0" lang="fr-FR" sz="7200" strike="noStrike" u="none">
              <a:solidFill>
                <a:schemeClr val="dk1"/>
              </a:solidFill>
              <a:effectLst/>
              <a:uFillTx/>
              <a:latin typeface="Arial"/>
            </a:endParaRPr>
          </a:p>
        </p:txBody>
      </p:sp>
      <p:sp>
        <p:nvSpPr>
          <p:cNvPr id="37" name="Google Shape;123;p18"/>
          <p:cNvSpPr/>
          <p:nvPr/>
        </p:nvSpPr>
        <p:spPr>
          <a:xfrm>
            <a:off x="715320" y="3904560"/>
            <a:ext cx="4379040" cy="476280"/>
          </a:xfrm>
          <a:prstGeom prst="rect">
            <a:avLst/>
          </a:prstGeom>
          <a:noFill/>
          <a:ln w="0">
            <a:noFill/>
          </a:ln>
        </p:spPr>
        <p:style>
          <a:lnRef idx="0"/>
          <a:fillRef idx="0"/>
          <a:effectRef idx="0"/>
          <a:fontRef idx="minor"/>
        </p:style>
        <p:txBody>
          <a:bodyPr tIns="91440" bIns="91440" anchor="b">
            <a:noAutofit/>
          </a:bodyPr>
          <a:p>
            <a:pPr defTabSz="914400">
              <a:lnSpc>
                <a:spcPct val="100000"/>
              </a:lnSpc>
              <a:spcBef>
                <a:spcPts val="300"/>
              </a:spcBef>
              <a:tabLst>
                <a:tab algn="l" pos="0"/>
              </a:tabLst>
            </a:pPr>
            <a:r>
              <a:rPr b="0" lang="en" sz="1000" strike="noStrike" u="none">
                <a:solidFill>
                  <a:schemeClr val="dk1"/>
                </a:solidFill>
                <a:effectLst/>
                <a:uFillTx/>
                <a:latin typeface="arial"/>
                <a:ea typeface="arial"/>
              </a:rPr>
              <a:t>CREDITS: This presentation template was created by </a:t>
            </a:r>
            <a:r>
              <a:rPr b="1" lang="en" sz="1000" strike="noStrike" u="sng">
                <a:solidFill>
                  <a:schemeClr val="hlink"/>
                </a:solidFill>
                <a:effectLst/>
                <a:uFillTx/>
                <a:latin typeface="arial"/>
                <a:ea typeface="arial"/>
                <a:hlinkClick r:id="rId2"/>
              </a:rPr>
              <a:t>Slidesgo</a:t>
            </a:r>
            <a:r>
              <a:rPr b="0" lang="en" sz="1000" strike="noStrike" u="sng">
                <a:solidFill>
                  <a:schemeClr val="dk1"/>
                </a:solidFill>
                <a:effectLst/>
                <a:uFillTx/>
                <a:latin typeface="arial"/>
                <a:ea typeface="arial"/>
              </a:rPr>
              <a:t>,</a:t>
            </a:r>
            <a:r>
              <a:rPr b="0" lang="en" sz="1000" strike="noStrike" u="none">
                <a:solidFill>
                  <a:schemeClr val="dk1"/>
                </a:solidFill>
                <a:effectLst/>
                <a:uFillTx/>
                <a:latin typeface="arial"/>
                <a:ea typeface="arial"/>
              </a:rPr>
              <a:t> including icons, and infographics &amp; images by </a:t>
            </a:r>
            <a:r>
              <a:rPr b="1" lang="en" sz="1000" strike="noStrike" u="sng">
                <a:solidFill>
                  <a:schemeClr val="dk1"/>
                </a:solidFill>
                <a:effectLst/>
                <a:uFillTx/>
                <a:latin typeface="arial"/>
                <a:ea typeface="arial"/>
                <a:hlinkClick r:id="rId3"/>
              </a:rPr>
              <a:t>Freepik</a:t>
            </a:r>
            <a:endParaRPr b="0" lang="en-US" sz="1000" strike="noStrike" u="none">
              <a:solidFill>
                <a:srgbClr val="000000"/>
              </a:solidFill>
              <a:effectLst/>
              <a:uFillTx/>
              <a:latin typeface="OpenSymbol"/>
            </a:endParaRPr>
          </a:p>
        </p:txBody>
      </p:sp>
      <p:sp>
        <p:nvSpPr>
          <p:cNvPr id="38" name="Google Shape;124;p18"/>
          <p:cNvSpPr/>
          <p:nvPr/>
        </p:nvSpPr>
        <p:spPr>
          <a:xfrm flipH="1">
            <a:off x="822960" y="3628080"/>
            <a:ext cx="141120" cy="141120"/>
          </a:xfrm>
          <a:prstGeom prst="ellipse">
            <a:avLst/>
          </a:prstGeom>
          <a:solidFill>
            <a:schemeClr val="dk2"/>
          </a:solidFill>
          <a:ln w="0">
            <a:noFill/>
          </a:ln>
        </p:spPr>
        <p:style>
          <a:lnRef idx="0"/>
          <a:fillRef idx="0"/>
          <a:effectRef idx="0"/>
          <a:fontRef idx="minor"/>
        </p:style>
        <p:txBody>
          <a:bodyPr tIns="50040" bIns="500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
</Relationships>
</file>

<file path=ppt/slideMasters/_rels/slideMaster20.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2"/>
    <p:sldLayoutId id="2147483670" r:id="rId3"/>
    <p:sldLayoutId id="2147483671"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Google Shape;148;p25" descr=""/>
          <p:cNvPicPr/>
          <p:nvPr/>
        </p:nvPicPr>
        <p:blipFill>
          <a:blip r:embed="rId1"/>
          <a:srcRect l="0" t="0" r="0" b="4552"/>
          <a:stretch/>
        </p:blipFill>
        <p:spPr>
          <a:xfrm>
            <a:off x="0" y="0"/>
            <a:ext cx="9143640" cy="4056840"/>
          </a:xfrm>
          <a:prstGeom prst="rect">
            <a:avLst/>
          </a:prstGeom>
          <a:noFill/>
          <a:ln w="0">
            <a:noFill/>
          </a:ln>
        </p:spPr>
      </p:pic>
      <p:sp>
        <p:nvSpPr>
          <p:cNvPr id="82" name="PlaceHolder 1"/>
          <p:cNvSpPr>
            <a:spLocks noGrp="1"/>
          </p:cNvSpPr>
          <p:nvPr>
            <p:ph type="title"/>
          </p:nvPr>
        </p:nvSpPr>
        <p:spPr>
          <a:xfrm>
            <a:off x="3333600" y="933480"/>
            <a:ext cx="5095440" cy="2190240"/>
          </a:xfrm>
          <a:prstGeom prst="rect">
            <a:avLst/>
          </a:prstGeom>
          <a:noFill/>
          <a:ln w="0">
            <a:noFill/>
          </a:ln>
          <a:effectLst>
            <a:outerShdw dist="19080" dir="5400000" blurRad="77148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0" lang="en" sz="3600" strike="noStrike" u="none">
                <a:solidFill>
                  <a:schemeClr val="lt1"/>
                </a:solidFill>
                <a:effectLst/>
                <a:uFillTx/>
                <a:latin typeface="Old Standard TT"/>
                <a:ea typeface="Old Standard TT"/>
              </a:rPr>
              <a:t>Animal Classification Using Neural Networks</a:t>
            </a:r>
            <a:endParaRPr b="0" lang="fr-FR" sz="3600" strike="noStrike" u="none">
              <a:solidFill>
                <a:schemeClr val="dk1"/>
              </a:solidFill>
              <a:effectLst/>
              <a:uFillTx/>
              <a:latin typeface="Arial"/>
            </a:endParaRPr>
          </a:p>
        </p:txBody>
      </p:sp>
      <p:sp>
        <p:nvSpPr>
          <p:cNvPr id="83" name="PlaceHolder 2"/>
          <p:cNvSpPr>
            <a:spLocks noGrp="1"/>
          </p:cNvSpPr>
          <p:nvPr>
            <p:ph type="subTitle"/>
          </p:nvPr>
        </p:nvSpPr>
        <p:spPr>
          <a:xfrm>
            <a:off x="3333600" y="4200480"/>
            <a:ext cx="5095440" cy="409320"/>
          </a:xfrm>
          <a:prstGeom prst="rect">
            <a:avLst/>
          </a:prstGeom>
          <a:noFill/>
          <a:ln w="0">
            <a:noFill/>
          </a:ln>
        </p:spPr>
        <p:txBody>
          <a:bodyPr lIns="91440" rIns="91440" tIns="91440" bIns="91440" anchor="t">
            <a:normAutofit lnSpcReduction="9999"/>
          </a:bodyPr>
          <a:p>
            <a:pPr indent="0" algn="r">
              <a:lnSpc>
                <a:spcPct val="100000"/>
              </a:lnSpc>
              <a:buNone/>
              <a:tabLst>
                <a:tab algn="l" pos="0"/>
              </a:tabLst>
            </a:pPr>
            <a:r>
              <a:rPr b="0" lang="en" sz="1600" strike="noStrike" u="none">
                <a:solidFill>
                  <a:schemeClr val="dk1"/>
                </a:solidFill>
                <a:effectLst/>
                <a:uFillTx/>
                <a:latin typeface="arial"/>
                <a:ea typeface="arial"/>
              </a:rPr>
              <a:t>Leveraging Transfer Learning for Enhanced Accuracy</a:t>
            </a:r>
            <a:endParaRPr b="0" lang="en-US" sz="16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Num" idx="18"/>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DFDA22CA-8248-4ADA-915D-89A349AADBE5}"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16" name="PlaceHolder 2"/>
          <p:cNvSpPr>
            <a:spLocks noGrp="1"/>
          </p:cNvSpPr>
          <p:nvPr>
            <p:ph/>
          </p:nvPr>
        </p:nvSpPr>
        <p:spPr>
          <a:xfrm>
            <a:off x="2448000" y="1295280"/>
            <a:ext cx="5981400" cy="31618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arial"/>
                <a:ea typeface="arial"/>
              </a:rPr>
              <a:t>Several successful applications of neural networks and transfer learning include the identification of endangered species from camera trap images and classifying animal sounds in ecological studies. These case studies highlight how advanced methodologies contribute to better conservation efforts and species monitoring, showcasing the practical benefits of these technologies.</a:t>
            </a:r>
            <a:endParaRPr b="0" lang="fr-FR" sz="1200" strike="noStrike" u="none">
              <a:solidFill>
                <a:srgbClr val="000000"/>
              </a:solidFill>
              <a:effectLst/>
              <a:uFillTx/>
              <a:latin typeface="Arial"/>
            </a:endParaRPr>
          </a:p>
        </p:txBody>
      </p:sp>
      <p:sp>
        <p:nvSpPr>
          <p:cNvPr id="117" name="PlaceHolder 3"/>
          <p:cNvSpPr>
            <a:spLocks noGrp="1"/>
          </p:cNvSpPr>
          <p:nvPr>
            <p:ph type="title"/>
          </p:nvPr>
        </p:nvSpPr>
        <p:spPr>
          <a:xfrm>
            <a:off x="714240" y="533520"/>
            <a:ext cx="7714800" cy="5713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Case Studies of Successful Applications</a:t>
            </a:r>
            <a:endParaRPr b="0" lang="fr-FR"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Num" idx="19"/>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8AC65355-42D8-4513-B5F4-9771B1B06107}"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19" name="PlaceHolder 2"/>
          <p:cNvSpPr>
            <a:spLocks noGrp="1"/>
          </p:cNvSpPr>
          <p:nvPr>
            <p:ph/>
          </p:nvPr>
        </p:nvSpPr>
        <p:spPr>
          <a:xfrm>
            <a:off x="2448000" y="1295280"/>
            <a:ext cx="5981400" cy="31618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arial"/>
                <a:ea typeface="arial"/>
              </a:rPr>
              <a:t>The integration of neural networks and transfer learning in animal classification significantly enhances the accuracy and efficiency of monitoring biodiversity. As technology advances, these tools will play a critical role in conservation efforts and ecological research, offering promising solutions for preserving wildlife and ecosystems.</a:t>
            </a:r>
            <a:endParaRPr b="0" lang="fr-FR" sz="1200" strike="noStrike" u="none">
              <a:solidFill>
                <a:srgbClr val="000000"/>
              </a:solidFill>
              <a:effectLst/>
              <a:uFillTx/>
              <a:latin typeface="Arial"/>
            </a:endParaRPr>
          </a:p>
        </p:txBody>
      </p:sp>
      <p:sp>
        <p:nvSpPr>
          <p:cNvPr id="120" name="PlaceHolder 3"/>
          <p:cNvSpPr>
            <a:spLocks noGrp="1"/>
          </p:cNvSpPr>
          <p:nvPr>
            <p:ph type="title"/>
          </p:nvPr>
        </p:nvSpPr>
        <p:spPr>
          <a:xfrm>
            <a:off x="714240" y="533520"/>
            <a:ext cx="7714800" cy="5713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Conclusions</a:t>
            </a:r>
            <a:endParaRPr b="0" lang="fr-FR"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ubTitle"/>
          </p:nvPr>
        </p:nvSpPr>
        <p:spPr>
          <a:xfrm>
            <a:off x="714240" y="1685880"/>
            <a:ext cx="5962320" cy="1104480"/>
          </a:xfrm>
          <a:prstGeom prst="rect">
            <a:avLst/>
          </a:prstGeom>
          <a:noFill/>
          <a:ln w="0">
            <a:noFill/>
          </a:ln>
        </p:spPr>
        <p:txBody>
          <a:bodyPr lIns="91440" rIns="91440" tIns="91440" bIns="91440" anchor="t">
            <a:normAutofit/>
          </a:bodyPr>
          <a:p>
            <a:pPr>
              <a:lnSpc>
                <a:spcPct val="100000"/>
              </a:lnSpc>
              <a:tabLst>
                <a:tab algn="l" pos="0"/>
              </a:tabLst>
            </a:pPr>
            <a:r>
              <a:rPr b="1" lang="en" sz="1400" strike="noStrike" u="none">
                <a:solidFill>
                  <a:schemeClr val="dk1"/>
                </a:solidFill>
                <a:effectLst/>
                <a:uFillTx/>
                <a:latin typeface="arial"/>
                <a:ea typeface="arial"/>
              </a:rPr>
              <a:t>Do you have any questions?</a:t>
            </a:r>
            <a:endParaRPr b="0" lang="en-US" sz="1400" strike="noStrike" u="none">
              <a:solidFill>
                <a:srgbClr val="000000"/>
              </a:solidFill>
              <a:effectLst/>
              <a:uFillTx/>
              <a:latin typeface="OpenSymbol"/>
            </a:endParaRPr>
          </a:p>
        </p:txBody>
      </p:sp>
      <p:sp>
        <p:nvSpPr>
          <p:cNvPr id="122" name="PlaceHolder 2"/>
          <p:cNvSpPr>
            <a:spLocks noGrp="1"/>
          </p:cNvSpPr>
          <p:nvPr>
            <p:ph type="title"/>
          </p:nvPr>
        </p:nvSpPr>
        <p:spPr>
          <a:xfrm>
            <a:off x="714240" y="790560"/>
            <a:ext cx="5962320" cy="105696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en" sz="7200" strike="noStrike" u="none">
                <a:solidFill>
                  <a:schemeClr val="dk1"/>
                </a:solidFill>
                <a:effectLst/>
                <a:uFillTx/>
                <a:latin typeface="Old Standard TT"/>
                <a:ea typeface="Old Standard TT"/>
              </a:rPr>
              <a:t>Thank you!</a:t>
            </a:r>
            <a:endParaRPr b="0" lang="fr-FR" sz="7200" strike="noStrike" u="none">
              <a:solidFill>
                <a:schemeClr val="dk1"/>
              </a:solidFill>
              <a:effectLst/>
              <a:uFillTx/>
              <a:latin typeface="Arial"/>
            </a:endParaRPr>
          </a:p>
        </p:txBody>
      </p:sp>
      <p:sp>
        <p:nvSpPr>
          <p:cNvPr id="123" name="Google Shape;315;p38"/>
          <p:cNvSpPr/>
          <p:nvPr/>
        </p:nvSpPr>
        <p:spPr>
          <a:xfrm>
            <a:off x="823320" y="2945160"/>
            <a:ext cx="410760" cy="411120"/>
          </a:xfrm>
          <a:custGeom>
            <a:avLst/>
            <a:gdLst>
              <a:gd name="textAreaLeft" fmla="*/ 0 w 410760"/>
              <a:gd name="textAreaRight" fmla="*/ 411120 w 410760"/>
              <a:gd name="textAreaTop" fmla="*/ 0 h 411120"/>
              <a:gd name="textAreaBottom" fmla="*/ 411480 h 41112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24" name="Google Shape;316;p38"/>
          <p:cNvGrpSpPr/>
          <p:nvPr/>
        </p:nvGrpSpPr>
        <p:grpSpPr>
          <a:xfrm>
            <a:off x="1435680" y="2944440"/>
            <a:ext cx="406080" cy="412560"/>
            <a:chOff x="1435680" y="2944440"/>
            <a:chExt cx="406080" cy="412560"/>
          </a:xfrm>
        </p:grpSpPr>
        <p:sp>
          <p:nvSpPr>
            <p:cNvPr id="125" name="Google Shape;317;p38"/>
            <p:cNvSpPr/>
            <p:nvPr/>
          </p:nvSpPr>
          <p:spPr>
            <a:xfrm>
              <a:off x="1435680" y="2944440"/>
              <a:ext cx="406080" cy="412560"/>
            </a:xfrm>
            <a:custGeom>
              <a:avLst/>
              <a:gdLst>
                <a:gd name="textAreaLeft" fmla="*/ 0 w 406080"/>
                <a:gd name="textAreaRight" fmla="*/ 406440 w 406080"/>
                <a:gd name="textAreaTop" fmla="*/ 0 h 412560"/>
                <a:gd name="textAreaBottom" fmla="*/ 412920 h 41256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6" name="Google Shape;318;p38"/>
            <p:cNvSpPr/>
            <p:nvPr/>
          </p:nvSpPr>
          <p:spPr>
            <a:xfrm>
              <a:off x="1511640" y="3022200"/>
              <a:ext cx="252360" cy="256680"/>
            </a:xfrm>
            <a:custGeom>
              <a:avLst/>
              <a:gdLst>
                <a:gd name="textAreaLeft" fmla="*/ 0 w 252360"/>
                <a:gd name="textAreaRight" fmla="*/ 252720 w 252360"/>
                <a:gd name="textAreaTop" fmla="*/ 0 h 256680"/>
                <a:gd name="textAreaBottom" fmla="*/ 257040 h 2566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7" name="Google Shape;319;p38"/>
            <p:cNvSpPr/>
            <p:nvPr/>
          </p:nvSpPr>
          <p:spPr>
            <a:xfrm>
              <a:off x="1570320" y="3083400"/>
              <a:ext cx="134640" cy="134280"/>
            </a:xfrm>
            <a:custGeom>
              <a:avLst/>
              <a:gdLst>
                <a:gd name="textAreaLeft" fmla="*/ 0 w 134640"/>
                <a:gd name="textAreaRight" fmla="*/ 135000 w 134640"/>
                <a:gd name="textAreaTop" fmla="*/ 0 h 134280"/>
                <a:gd name="textAreaBottom" fmla="*/ 134640 h 1342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67320" bIns="67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8" name="Google Shape;320;p38"/>
            <p:cNvSpPr/>
            <p:nvPr/>
          </p:nvSpPr>
          <p:spPr>
            <a:xfrm>
              <a:off x="1689120" y="3055320"/>
              <a:ext cx="34200" cy="34560"/>
            </a:xfrm>
            <a:custGeom>
              <a:avLst/>
              <a:gdLst>
                <a:gd name="textAreaLeft" fmla="*/ 0 w 34200"/>
                <a:gd name="textAreaRight" fmla="*/ 34560 w 34200"/>
                <a:gd name="textAreaTop" fmla="*/ 0 h 34560"/>
                <a:gd name="textAreaBottom" fmla="*/ 34920 h 3456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29" name="Google Shape;321;p38"/>
          <p:cNvGrpSpPr/>
          <p:nvPr/>
        </p:nvGrpSpPr>
        <p:grpSpPr>
          <a:xfrm>
            <a:off x="2059560" y="2944440"/>
            <a:ext cx="412560" cy="412560"/>
            <a:chOff x="2059560" y="2944440"/>
            <a:chExt cx="412560" cy="412560"/>
          </a:xfrm>
        </p:grpSpPr>
        <p:sp>
          <p:nvSpPr>
            <p:cNvPr id="130" name="Google Shape;322;p38"/>
            <p:cNvSpPr/>
            <p:nvPr/>
          </p:nvSpPr>
          <p:spPr>
            <a:xfrm>
              <a:off x="2059560" y="2944440"/>
              <a:ext cx="412560" cy="412560"/>
            </a:xfrm>
            <a:custGeom>
              <a:avLst/>
              <a:gdLst>
                <a:gd name="textAreaLeft" fmla="*/ 0 w 412560"/>
                <a:gd name="textAreaRight" fmla="*/ 412920 w 412560"/>
                <a:gd name="textAreaTop" fmla="*/ 0 h 412560"/>
                <a:gd name="textAreaBottom" fmla="*/ 412920 h 4125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1" name="Google Shape;323;p38"/>
            <p:cNvSpPr/>
            <p:nvPr/>
          </p:nvSpPr>
          <p:spPr>
            <a:xfrm>
              <a:off x="2154600" y="3109680"/>
              <a:ext cx="56520" cy="143640"/>
            </a:xfrm>
            <a:custGeom>
              <a:avLst/>
              <a:gdLst>
                <a:gd name="textAreaLeft" fmla="*/ 0 w 56520"/>
                <a:gd name="textAreaRight" fmla="*/ 56880 w 56520"/>
                <a:gd name="textAreaTop" fmla="*/ 0 h 143640"/>
                <a:gd name="textAreaBottom" fmla="*/ 144000 h 1436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2" name="Google Shape;324;p38"/>
            <p:cNvSpPr/>
            <p:nvPr/>
          </p:nvSpPr>
          <p:spPr>
            <a:xfrm>
              <a:off x="2145960" y="303156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2760" bIns="32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 name="Google Shape;325;p38"/>
            <p:cNvSpPr/>
            <p:nvPr/>
          </p:nvSpPr>
          <p:spPr>
            <a:xfrm>
              <a:off x="2241360" y="3109680"/>
              <a:ext cx="152640" cy="143640"/>
            </a:xfrm>
            <a:custGeom>
              <a:avLst/>
              <a:gdLst>
                <a:gd name="textAreaLeft" fmla="*/ 0 w 152640"/>
                <a:gd name="textAreaRight" fmla="*/ 153000 w 152640"/>
                <a:gd name="textAreaTop" fmla="*/ 0 h 143640"/>
                <a:gd name="textAreaBottom" fmla="*/ 144000 h 1436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34" name="Google Shape;326;p38"/>
          <p:cNvSpPr/>
          <p:nvPr/>
        </p:nvSpPr>
        <p:spPr>
          <a:xfrm>
            <a:off x="1038240" y="3524400"/>
            <a:ext cx="4133520" cy="313920"/>
          </a:xfrm>
          <a:prstGeom prst="rect">
            <a:avLst/>
          </a:prstGeom>
          <a:noFill/>
          <a:ln w="0">
            <a:noFill/>
          </a:ln>
        </p:spPr>
        <p:style>
          <a:lnRef idx="0"/>
          <a:fillRef idx="0"/>
          <a:effectRef idx="0"/>
          <a:fontRef idx="minor"/>
        </p:style>
        <p:txBody>
          <a:bodyPr lIns="0" rIns="0" tIns="0" bIns="0" anchor="t">
            <a:normAutofit/>
          </a:bodyPr>
          <a:p>
            <a:pPr defTabSz="914400">
              <a:lnSpc>
                <a:spcPct val="100000"/>
              </a:lnSpc>
              <a:spcBef>
                <a:spcPts val="300"/>
              </a:spcBef>
              <a:tabLst>
                <a:tab algn="l" pos="0"/>
              </a:tabLst>
            </a:pPr>
            <a:r>
              <a:rPr b="0" lang="en" sz="1000" strike="noStrike" u="none">
                <a:solidFill>
                  <a:schemeClr val="dk1"/>
                </a:solidFill>
                <a:effectLst/>
                <a:uFillTx/>
                <a:latin typeface="Arial"/>
              </a:rPr>
              <a:t>+00 000 000 000</a:t>
            </a:r>
            <a:endParaRPr b="0" lang="en-US" sz="10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284;p36" descr=""/>
          <p:cNvPicPr/>
          <p:nvPr/>
        </p:nvPicPr>
        <p:blipFill>
          <a:blip r:embed="rId1"/>
          <a:srcRect l="25500" t="0" r="25504" b="0"/>
          <a:stretch/>
        </p:blipFill>
        <p:spPr>
          <a:xfrm>
            <a:off x="5363280" y="0"/>
            <a:ext cx="3780720" cy="5143320"/>
          </a:xfrm>
          <a:prstGeom prst="rect">
            <a:avLst/>
          </a:prstGeom>
          <a:noFill/>
          <a:ln w="0">
            <a:noFill/>
          </a:ln>
        </p:spPr>
      </p:pic>
      <p:sp>
        <p:nvSpPr>
          <p:cNvPr id="85" name="PlaceHolder 1"/>
          <p:cNvSpPr>
            <a:spLocks noGrp="1"/>
          </p:cNvSpPr>
          <p:nvPr>
            <p:ph type="title"/>
          </p:nvPr>
        </p:nvSpPr>
        <p:spPr>
          <a:xfrm>
            <a:off x="714240" y="533520"/>
            <a:ext cx="4285800" cy="107604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trike="noStrike" u="none">
                <a:solidFill>
                  <a:schemeClr val="dk1"/>
                </a:solidFill>
                <a:effectLst/>
                <a:uFillTx/>
                <a:latin typeface="Old Standard TT"/>
                <a:ea typeface="Old Standard TT"/>
              </a:rPr>
              <a:t>Introduction</a:t>
            </a:r>
            <a:endParaRPr b="0" lang="fr-FR" sz="3000" strike="noStrike" u="none">
              <a:solidFill>
                <a:schemeClr val="dk1"/>
              </a:solidFill>
              <a:effectLst/>
              <a:uFillTx/>
              <a:latin typeface="Arial"/>
            </a:endParaRPr>
          </a:p>
        </p:txBody>
      </p:sp>
      <p:sp>
        <p:nvSpPr>
          <p:cNvPr id="86" name="PlaceHolder 2"/>
          <p:cNvSpPr>
            <a:spLocks noGrp="1"/>
          </p:cNvSpPr>
          <p:nvPr>
            <p:ph/>
          </p:nvPr>
        </p:nvSpPr>
        <p:spPr>
          <a:xfrm>
            <a:off x="714240" y="1733400"/>
            <a:ext cx="4285800" cy="24760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rial"/>
                <a:ea typeface="arial"/>
              </a:rPr>
              <a:t>This presentation explores the application of neural networks and transfer learning in animal classification. We will present the significance of classification tasks, the fundamentals of neural networks, and the advantages of transfer learning, along with relevant case studies that demonstrate their effectiveness in real-world scenarios.</a:t>
            </a:r>
            <a:endParaRPr b="0" lang="fr-FR" sz="1200" strike="noStrike" u="none">
              <a:solidFill>
                <a:srgbClr val="000000"/>
              </a:solidFill>
              <a:effectLst/>
              <a:uFillTx/>
              <a:latin typeface="Arial"/>
            </a:endParaRPr>
          </a:p>
        </p:txBody>
      </p:sp>
      <p:sp>
        <p:nvSpPr>
          <p:cNvPr id="87" name="PlaceHolder 3"/>
          <p:cNvSpPr>
            <a:spLocks noGrp="1"/>
          </p:cNvSpPr>
          <p:nvPr>
            <p:ph type="sldNum" idx="12"/>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9198C9FF-7523-44CC-8C43-06A82EAEF0BD}"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91;p29" descr=""/>
          <p:cNvPicPr/>
          <p:nvPr/>
        </p:nvPicPr>
        <p:blipFill>
          <a:blip r:embed="rId1"/>
          <a:srcRect l="0" t="17903" r="0" b="17903"/>
          <a:stretch/>
        </p:blipFill>
        <p:spPr>
          <a:xfrm>
            <a:off x="5760" y="2171160"/>
            <a:ext cx="9143640" cy="2971800"/>
          </a:xfrm>
          <a:prstGeom prst="rect">
            <a:avLst/>
          </a:prstGeom>
          <a:noFill/>
          <a:ln w="0">
            <a:noFill/>
          </a:ln>
        </p:spPr>
      </p:pic>
      <p:sp>
        <p:nvSpPr>
          <p:cNvPr id="89" name="PlaceHolder 1"/>
          <p:cNvSpPr>
            <a:spLocks noGrp="1"/>
          </p:cNvSpPr>
          <p:nvPr>
            <p:ph type="title"/>
          </p:nvPr>
        </p:nvSpPr>
        <p:spPr>
          <a:xfrm>
            <a:off x="2019240" y="1019160"/>
            <a:ext cx="6400440" cy="79020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600" strike="noStrike" u="none">
                <a:solidFill>
                  <a:schemeClr val="dk1"/>
                </a:solidFill>
                <a:effectLst/>
                <a:uFillTx/>
                <a:latin typeface="Old Standard TT"/>
                <a:ea typeface="Old Standard TT"/>
              </a:rPr>
              <a:t>Introduction to Animal Classification</a:t>
            </a:r>
            <a:endParaRPr b="0" lang="fr-FR" sz="3600" strike="noStrike" u="none">
              <a:solidFill>
                <a:schemeClr val="dk1"/>
              </a:solidFill>
              <a:effectLst/>
              <a:uFillTx/>
              <a:latin typeface="Arial"/>
            </a:endParaRPr>
          </a:p>
        </p:txBody>
      </p:sp>
      <p:sp>
        <p:nvSpPr>
          <p:cNvPr id="90" name="PlaceHolder 2"/>
          <p:cNvSpPr>
            <a:spLocks noGrp="1"/>
          </p:cNvSpPr>
          <p:nvPr>
            <p:ph type="title"/>
          </p:nvPr>
        </p:nvSpPr>
        <p:spPr>
          <a:xfrm>
            <a:off x="723960" y="1019160"/>
            <a:ext cx="1171080" cy="79020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0" lang="en" sz="5000" strike="noStrike" u="none">
                <a:solidFill>
                  <a:schemeClr val="dk2"/>
                </a:solidFill>
                <a:effectLst/>
                <a:uFillTx/>
                <a:latin typeface="Old Standard TT"/>
                <a:ea typeface="Old Standard TT"/>
              </a:rPr>
              <a:t>01</a:t>
            </a:r>
            <a:endParaRPr b="0" lang="fr-FR" sz="5000" strike="noStrike" u="none">
              <a:solidFill>
                <a:schemeClr val="dk1"/>
              </a:solidFill>
              <a:effectLst/>
              <a:uFillTx/>
              <a:latin typeface="Arial"/>
            </a:endParaRPr>
          </a:p>
        </p:txBody>
      </p:sp>
      <p:sp>
        <p:nvSpPr>
          <p:cNvPr id="91" name="PlaceHolder 3"/>
          <p:cNvSpPr>
            <a:spLocks noGrp="1"/>
          </p:cNvSpPr>
          <p:nvPr>
            <p:ph type="subTitle"/>
          </p:nvPr>
        </p:nvSpPr>
        <p:spPr>
          <a:xfrm>
            <a:off x="1028880" y="533520"/>
            <a:ext cx="7400520" cy="409320"/>
          </a:xfrm>
          <a:prstGeom prst="rect">
            <a:avLst/>
          </a:prstGeom>
          <a:noFill/>
          <a:ln w="0">
            <a:noFill/>
          </a:ln>
        </p:spPr>
        <p:txBody>
          <a:bodyPr lIns="91440" rIns="91440" tIns="91440" bIns="91440" anchor="t">
            <a:normAutofit lnSpcReduction="9999"/>
          </a:bodyPr>
          <a:p>
            <a:pPr indent="0" algn="ctr">
              <a:buNone/>
            </a:pPr>
            <a:endParaRPr b="0" lang="en-US" sz="1600" strike="noStrike" u="none">
              <a:solidFill>
                <a:schemeClr val="dk1"/>
              </a:solidFill>
              <a:effectLst/>
              <a:uFillTx/>
              <a:latin typeface="arial"/>
              <a:ea typeface="arial"/>
            </a:endParaRPr>
          </a:p>
        </p:txBody>
      </p:sp>
      <p:sp>
        <p:nvSpPr>
          <p:cNvPr id="92" name="Google Shape;195;p29"/>
          <p:cNvSpPr/>
          <p:nvPr/>
        </p:nvSpPr>
        <p:spPr>
          <a:xfrm>
            <a:off x="714240" y="676440"/>
            <a:ext cx="142560" cy="142560"/>
          </a:xfrm>
          <a:prstGeom prst="rect">
            <a:avLst/>
          </a:prstGeom>
          <a:solidFill>
            <a:srgbClr val="000000"/>
          </a:solidFill>
          <a:ln w="0">
            <a:noFill/>
          </a:ln>
        </p:spPr>
        <p:style>
          <a:lnRef idx="0"/>
          <a:fillRef idx="0"/>
          <a:effectRef idx="0"/>
          <a:fontRef idx="minor"/>
        </p:style>
        <p:txBody>
          <a:bodyPr lIns="870823080" rIns="870823080" tIns="71280" bIns="7128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Num" idx="13"/>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A449CB2A-DBF7-41D8-A2E0-7537632601B9}"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94" name="PlaceHolder 2"/>
          <p:cNvSpPr>
            <a:spLocks noGrp="1"/>
          </p:cNvSpPr>
          <p:nvPr>
            <p:ph/>
          </p:nvPr>
        </p:nvSpPr>
        <p:spPr>
          <a:xfrm>
            <a:off x="2448000" y="1295280"/>
            <a:ext cx="5981400" cy="31618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arial"/>
                <a:ea typeface="arial"/>
              </a:rPr>
              <a:t>Animal classification plays a crucial role in biodiversity research, conservation, and ecology. With the advancement in machine learning, neural networks enable effective processing of complex data sets, enhancing the accuracy of classification models significantly.</a:t>
            </a:r>
            <a:endParaRPr b="0" lang="fr-FR" sz="1200" strike="noStrike" u="none">
              <a:solidFill>
                <a:srgbClr val="000000"/>
              </a:solidFill>
              <a:effectLst/>
              <a:uFillTx/>
              <a:latin typeface="Arial"/>
            </a:endParaRPr>
          </a:p>
        </p:txBody>
      </p:sp>
      <p:sp>
        <p:nvSpPr>
          <p:cNvPr id="95" name="PlaceHolder 3"/>
          <p:cNvSpPr>
            <a:spLocks noGrp="1"/>
          </p:cNvSpPr>
          <p:nvPr>
            <p:ph type="title"/>
          </p:nvPr>
        </p:nvSpPr>
        <p:spPr>
          <a:xfrm>
            <a:off x="714240" y="533520"/>
            <a:ext cx="7714800" cy="5713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Overview of Classification Tasks</a:t>
            </a:r>
            <a:endParaRPr b="0" lang="fr-FR"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284;p36" descr=""/>
          <p:cNvPicPr/>
          <p:nvPr/>
        </p:nvPicPr>
        <p:blipFill>
          <a:blip r:embed="rId1"/>
          <a:srcRect l="25500" t="0" r="25504" b="0"/>
          <a:stretch/>
        </p:blipFill>
        <p:spPr>
          <a:xfrm>
            <a:off x="5363280" y="0"/>
            <a:ext cx="3780720" cy="5143320"/>
          </a:xfrm>
          <a:prstGeom prst="rect">
            <a:avLst/>
          </a:prstGeom>
          <a:noFill/>
          <a:ln w="0">
            <a:noFill/>
          </a:ln>
        </p:spPr>
      </p:pic>
      <p:sp>
        <p:nvSpPr>
          <p:cNvPr id="97" name="PlaceHolder 1"/>
          <p:cNvSpPr>
            <a:spLocks noGrp="1"/>
          </p:cNvSpPr>
          <p:nvPr>
            <p:ph type="title"/>
          </p:nvPr>
        </p:nvSpPr>
        <p:spPr>
          <a:xfrm>
            <a:off x="714240" y="533520"/>
            <a:ext cx="4285800" cy="107604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Importance of Accurate Classification</a:t>
            </a:r>
            <a:endParaRPr b="0" lang="fr-FR" sz="3000" strike="noStrike" u="none">
              <a:solidFill>
                <a:schemeClr val="dk1"/>
              </a:solidFill>
              <a:effectLst/>
              <a:uFillTx/>
              <a:latin typeface="Arial"/>
            </a:endParaRPr>
          </a:p>
        </p:txBody>
      </p:sp>
      <p:sp>
        <p:nvSpPr>
          <p:cNvPr id="98" name="PlaceHolder 2"/>
          <p:cNvSpPr>
            <a:spLocks noGrp="1"/>
          </p:cNvSpPr>
          <p:nvPr>
            <p:ph/>
          </p:nvPr>
        </p:nvSpPr>
        <p:spPr>
          <a:xfrm>
            <a:off x="714240" y="1733400"/>
            <a:ext cx="4285800" cy="24760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rial"/>
                <a:ea typeface="arial"/>
              </a:rPr>
              <a:t>Accurate animal classification helps in effective resource management and biodiversity conservation. It enables researchers to monitor populations, track species diversity, and implement strategies for sustaining ecosystems, ultimately contributing to environmental protection and restoration.</a:t>
            </a:r>
            <a:endParaRPr b="0" lang="fr-FR" sz="1200" strike="noStrike" u="none">
              <a:solidFill>
                <a:srgbClr val="000000"/>
              </a:solidFill>
              <a:effectLst/>
              <a:uFillTx/>
              <a:latin typeface="Arial"/>
            </a:endParaRPr>
          </a:p>
        </p:txBody>
      </p:sp>
      <p:sp>
        <p:nvSpPr>
          <p:cNvPr id="99" name="PlaceHolder 3"/>
          <p:cNvSpPr>
            <a:spLocks noGrp="1"/>
          </p:cNvSpPr>
          <p:nvPr>
            <p:ph type="sldNum" idx="14"/>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2AB402BC-0E0D-424A-AB62-BF2B77E4A21A}"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Num" idx="15"/>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0B9E72EC-604C-40D4-A30D-EE8E26323B1D}"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01" name="PlaceHolder 2"/>
          <p:cNvSpPr>
            <a:spLocks noGrp="1"/>
          </p:cNvSpPr>
          <p:nvPr>
            <p:ph/>
          </p:nvPr>
        </p:nvSpPr>
        <p:spPr>
          <a:xfrm>
            <a:off x="2448000" y="1295280"/>
            <a:ext cx="5981400" cy="31618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arial"/>
                <a:ea typeface="arial"/>
              </a:rPr>
              <a:t>Animal classification utilizing neural networks has vast applications across various fields, including wildlife conservation, agriculture, and veterinary science. In conservation, it aids in monitoring endangered species; in agriculture, it supports pest identification; and in veterinary science, it enhances diagnostic accuracy for diseases, ensuring better animal health management.</a:t>
            </a:r>
            <a:endParaRPr b="0" lang="fr-FR" sz="1200" strike="noStrike" u="none">
              <a:solidFill>
                <a:srgbClr val="000000"/>
              </a:solidFill>
              <a:effectLst/>
              <a:uFillTx/>
              <a:latin typeface="Arial"/>
            </a:endParaRPr>
          </a:p>
        </p:txBody>
      </p:sp>
      <p:sp>
        <p:nvSpPr>
          <p:cNvPr id="102" name="PlaceHolder 3"/>
          <p:cNvSpPr>
            <a:spLocks noGrp="1"/>
          </p:cNvSpPr>
          <p:nvPr>
            <p:ph type="title"/>
          </p:nvPr>
        </p:nvSpPr>
        <p:spPr>
          <a:xfrm>
            <a:off x="714240" y="533520"/>
            <a:ext cx="7714800" cy="5713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Applications in Various Fields</a:t>
            </a:r>
            <a:endParaRPr b="0" lang="fr-FR"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Google Shape;191;p29" descr=""/>
          <p:cNvPicPr/>
          <p:nvPr/>
        </p:nvPicPr>
        <p:blipFill>
          <a:blip r:embed="rId1"/>
          <a:srcRect l="0" t="17903" r="0" b="17903"/>
          <a:stretch/>
        </p:blipFill>
        <p:spPr>
          <a:xfrm>
            <a:off x="5760" y="2171160"/>
            <a:ext cx="9143640" cy="2971800"/>
          </a:xfrm>
          <a:prstGeom prst="rect">
            <a:avLst/>
          </a:prstGeom>
          <a:noFill/>
          <a:ln w="0">
            <a:noFill/>
          </a:ln>
        </p:spPr>
      </p:pic>
      <p:sp>
        <p:nvSpPr>
          <p:cNvPr id="104" name="PlaceHolder 1"/>
          <p:cNvSpPr>
            <a:spLocks noGrp="1"/>
          </p:cNvSpPr>
          <p:nvPr>
            <p:ph type="title"/>
          </p:nvPr>
        </p:nvSpPr>
        <p:spPr>
          <a:xfrm>
            <a:off x="2019240" y="1019160"/>
            <a:ext cx="6400440" cy="79020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600" strike="noStrike" u="none">
                <a:solidFill>
                  <a:schemeClr val="dk1"/>
                </a:solidFill>
                <a:effectLst/>
                <a:uFillTx/>
                <a:latin typeface="Old Standard TT"/>
                <a:ea typeface="Old Standard TT"/>
              </a:rPr>
              <a:t>Neural Networks and Transfer Learning</a:t>
            </a:r>
            <a:endParaRPr b="0" lang="fr-FR" sz="3600" strike="noStrike" u="none">
              <a:solidFill>
                <a:schemeClr val="dk1"/>
              </a:solidFill>
              <a:effectLst/>
              <a:uFillTx/>
              <a:latin typeface="Arial"/>
            </a:endParaRPr>
          </a:p>
        </p:txBody>
      </p:sp>
      <p:sp>
        <p:nvSpPr>
          <p:cNvPr id="105" name="PlaceHolder 2"/>
          <p:cNvSpPr>
            <a:spLocks noGrp="1"/>
          </p:cNvSpPr>
          <p:nvPr>
            <p:ph type="title"/>
          </p:nvPr>
        </p:nvSpPr>
        <p:spPr>
          <a:xfrm>
            <a:off x="723960" y="1019160"/>
            <a:ext cx="1171080" cy="79020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0" lang="en" sz="5000" strike="noStrike" u="none">
                <a:solidFill>
                  <a:schemeClr val="dk2"/>
                </a:solidFill>
                <a:effectLst/>
                <a:uFillTx/>
                <a:latin typeface="Old Standard TT"/>
                <a:ea typeface="Old Standard TT"/>
              </a:rPr>
              <a:t>02</a:t>
            </a:r>
            <a:endParaRPr b="0" lang="fr-FR" sz="5000" strike="noStrike" u="none">
              <a:solidFill>
                <a:schemeClr val="dk1"/>
              </a:solidFill>
              <a:effectLst/>
              <a:uFillTx/>
              <a:latin typeface="Arial"/>
            </a:endParaRPr>
          </a:p>
        </p:txBody>
      </p:sp>
      <p:sp>
        <p:nvSpPr>
          <p:cNvPr id="106" name="PlaceHolder 3"/>
          <p:cNvSpPr>
            <a:spLocks noGrp="1"/>
          </p:cNvSpPr>
          <p:nvPr>
            <p:ph type="subTitle"/>
          </p:nvPr>
        </p:nvSpPr>
        <p:spPr>
          <a:xfrm>
            <a:off x="1028880" y="533520"/>
            <a:ext cx="7400520" cy="409320"/>
          </a:xfrm>
          <a:prstGeom prst="rect">
            <a:avLst/>
          </a:prstGeom>
          <a:noFill/>
          <a:ln w="0">
            <a:noFill/>
          </a:ln>
        </p:spPr>
        <p:txBody>
          <a:bodyPr lIns="91440" rIns="91440" tIns="91440" bIns="91440" anchor="t">
            <a:normAutofit lnSpcReduction="9999"/>
          </a:bodyPr>
          <a:p>
            <a:pPr indent="0" algn="ctr">
              <a:buNone/>
            </a:pPr>
            <a:endParaRPr b="0" lang="en-US" sz="1600" strike="noStrike" u="none">
              <a:solidFill>
                <a:schemeClr val="dk1"/>
              </a:solidFill>
              <a:effectLst/>
              <a:uFillTx/>
              <a:latin typeface="arial"/>
              <a:ea typeface="arial"/>
            </a:endParaRPr>
          </a:p>
        </p:txBody>
      </p:sp>
      <p:sp>
        <p:nvSpPr>
          <p:cNvPr id="107" name="Google Shape;195;p29"/>
          <p:cNvSpPr/>
          <p:nvPr/>
        </p:nvSpPr>
        <p:spPr>
          <a:xfrm>
            <a:off x="714240" y="676440"/>
            <a:ext cx="142560" cy="142560"/>
          </a:xfrm>
          <a:prstGeom prst="rect">
            <a:avLst/>
          </a:prstGeom>
          <a:solidFill>
            <a:srgbClr val="000000"/>
          </a:solidFill>
          <a:ln w="0">
            <a:noFill/>
          </a:ln>
        </p:spPr>
        <p:style>
          <a:lnRef idx="0"/>
          <a:fillRef idx="0"/>
          <a:effectRef idx="0"/>
          <a:fontRef idx="minor"/>
        </p:style>
        <p:txBody>
          <a:bodyPr lIns="870823080" rIns="870823080" tIns="71280" bIns="7128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Num" idx="16"/>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C2632BA3-A896-4195-A430-32B62D4F4075}"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
        <p:nvSpPr>
          <p:cNvPr id="109" name="PlaceHolder 2"/>
          <p:cNvSpPr>
            <a:spLocks noGrp="1"/>
          </p:cNvSpPr>
          <p:nvPr>
            <p:ph/>
          </p:nvPr>
        </p:nvSpPr>
        <p:spPr>
          <a:xfrm>
            <a:off x="2448000" y="1295280"/>
            <a:ext cx="5981400" cy="31618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arial"/>
                <a:ea typeface="arial"/>
              </a:rPr>
              <a:t>Neural networks are computational models inspired by the human brain. They consist of interconnected layers of neurons that process input data, allowing for complex pattern recognition. Their architecture can be adjusted to create deep learning models, facilitating improved performance in classification tasks for diverse datasets.</a:t>
            </a:r>
            <a:endParaRPr b="0" lang="fr-FR" sz="1200" strike="noStrike" u="none">
              <a:solidFill>
                <a:srgbClr val="000000"/>
              </a:solidFill>
              <a:effectLst/>
              <a:uFillTx/>
              <a:latin typeface="Arial"/>
            </a:endParaRPr>
          </a:p>
        </p:txBody>
      </p:sp>
      <p:sp>
        <p:nvSpPr>
          <p:cNvPr id="110" name="PlaceHolder 3"/>
          <p:cNvSpPr>
            <a:spLocks noGrp="1"/>
          </p:cNvSpPr>
          <p:nvPr>
            <p:ph type="title"/>
          </p:nvPr>
        </p:nvSpPr>
        <p:spPr>
          <a:xfrm>
            <a:off x="714240" y="533520"/>
            <a:ext cx="7714800" cy="5713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Fundamentals of Neural Networks</a:t>
            </a:r>
            <a:endParaRPr b="0" lang="fr-FR" sz="3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Google Shape;284;p36" descr=""/>
          <p:cNvPicPr/>
          <p:nvPr/>
        </p:nvPicPr>
        <p:blipFill>
          <a:blip r:embed="rId1"/>
          <a:srcRect l="25500" t="0" r="25504" b="0"/>
          <a:stretch/>
        </p:blipFill>
        <p:spPr>
          <a:xfrm>
            <a:off x="5363280" y="0"/>
            <a:ext cx="3780720" cy="5143320"/>
          </a:xfrm>
          <a:prstGeom prst="rect">
            <a:avLst/>
          </a:prstGeom>
          <a:noFill/>
          <a:ln w="0">
            <a:noFill/>
          </a:ln>
        </p:spPr>
      </p:pic>
      <p:sp>
        <p:nvSpPr>
          <p:cNvPr id="112" name="PlaceHolder 1"/>
          <p:cNvSpPr>
            <a:spLocks noGrp="1"/>
          </p:cNvSpPr>
          <p:nvPr>
            <p:ph type="title"/>
          </p:nvPr>
        </p:nvSpPr>
        <p:spPr>
          <a:xfrm>
            <a:off x="714240" y="533520"/>
            <a:ext cx="4285800" cy="107604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3000" strike="noStrike" u="none">
                <a:solidFill>
                  <a:schemeClr val="dk1"/>
                </a:solidFill>
                <a:effectLst/>
                <a:uFillTx/>
                <a:latin typeface="Old Standard TT"/>
                <a:ea typeface="Old Standard TT"/>
              </a:rPr>
              <a:t>Role of Transfer Learning in Classification</a:t>
            </a:r>
            <a:endParaRPr b="0" lang="fr-FR" sz="3000" strike="noStrike" u="none">
              <a:solidFill>
                <a:schemeClr val="dk1"/>
              </a:solidFill>
              <a:effectLst/>
              <a:uFillTx/>
              <a:latin typeface="Arial"/>
            </a:endParaRPr>
          </a:p>
        </p:txBody>
      </p:sp>
      <p:sp>
        <p:nvSpPr>
          <p:cNvPr id="113" name="PlaceHolder 2"/>
          <p:cNvSpPr>
            <a:spLocks noGrp="1"/>
          </p:cNvSpPr>
          <p:nvPr>
            <p:ph/>
          </p:nvPr>
        </p:nvSpPr>
        <p:spPr>
          <a:xfrm>
            <a:off x="714240" y="1733400"/>
            <a:ext cx="4285800" cy="24760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arial"/>
                <a:ea typeface="arial"/>
              </a:rPr>
              <a:t>Transfer learning involves taking a pre-trained model on a large dataset and fine-tuning it for a specific classification task. This approach drastically reduces the time and resources needed for model training while improving accuracy, especially when data availability is limited in a target domain, making it highly effective in animal classification tasks.</a:t>
            </a:r>
            <a:endParaRPr b="0" lang="fr-FR" sz="1200" strike="noStrike" u="none">
              <a:solidFill>
                <a:srgbClr val="000000"/>
              </a:solidFill>
              <a:effectLst/>
              <a:uFillTx/>
              <a:latin typeface="Arial"/>
            </a:endParaRPr>
          </a:p>
        </p:txBody>
      </p:sp>
      <p:sp>
        <p:nvSpPr>
          <p:cNvPr id="114" name="PlaceHolder 3"/>
          <p:cNvSpPr>
            <a:spLocks noGrp="1"/>
          </p:cNvSpPr>
          <p:nvPr>
            <p:ph type="sldNum" idx="17"/>
          </p:nvPr>
        </p:nvSpPr>
        <p:spPr>
          <a:xfrm>
            <a:off x="1152360" y="4575600"/>
            <a:ext cx="552240" cy="335880"/>
          </a:xfrm>
          <a:prstGeom prst="rect">
            <a:avLst/>
          </a:prstGeom>
          <a:noFill/>
          <a:ln w="0">
            <a:noFill/>
          </a:ln>
        </p:spPr>
        <p:txBody>
          <a:bodyPr lIns="91440" rIns="91440" tIns="91440" bIns="91440" anchor="ctr">
            <a:spAutoFit/>
          </a:bodyPr>
          <a:lstStyle>
            <a:lvl1pPr indent="0" defTabSz="914400">
              <a:lnSpc>
                <a:spcPct val="100000"/>
              </a:lnSpc>
              <a:buNone/>
              <a:tabLst>
                <a:tab algn="l" pos="0"/>
              </a:tabLst>
              <a:defRPr b="0" lang="fr-FR" sz="1000" strike="noStrike" u="none">
                <a:solidFill>
                  <a:schemeClr val="dk1"/>
                </a:solidFill>
                <a:effectLst/>
                <a:uFillTx/>
                <a:latin typeface="Open Sans"/>
                <a:ea typeface="Open Sans"/>
              </a:defRPr>
            </a:lvl1pPr>
          </a:lstStyle>
          <a:p>
            <a:pPr indent="0" defTabSz="914400">
              <a:lnSpc>
                <a:spcPct val="100000"/>
              </a:lnSpc>
              <a:buNone/>
              <a:tabLst>
                <a:tab algn="l" pos="0"/>
              </a:tabLst>
            </a:pPr>
            <a:fld id="{BC10AA84-AD42-4E25-B477-6F7AA1ADD179}" type="slidenum">
              <a:rPr b="0" lang="fr-FR" sz="1000" strike="noStrike" u="none">
                <a:solidFill>
                  <a:schemeClr val="dk1"/>
                </a:solidFill>
                <a:effectLst/>
                <a:uFillTx/>
                <a:latin typeface="Open Sans"/>
                <a:ea typeface="Open Sans"/>
              </a:rPr>
              <a:t>&lt;number&gt;</a:t>
            </a:fld>
            <a:endParaRPr b="0" lang="en-US" sz="10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ime to Travel to India by Slidesgo">
  <a:themeElements>
    <a:clrScheme name="Simple Light">
      <a:dk1>
        <a:srgbClr val="191919"/>
      </a:dk1>
      <a:lt1>
        <a:srgbClr val="ffffff"/>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2025-07-14T11:08:29Z</dcterms:created>
  <dc:creator>Unknown Creator</dc:creator>
  <dc:description/>
  <dc:language>en-US</dc:language>
  <cp:lastModifiedBy>Unknown Creator</cp:lastModifiedBy>
  <dcterms:modified xsi:type="dcterms:W3CDTF">2025-07-14T11:08:29Z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