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vamsikrishna97/IBMproject/tree/master/IND" TargetMode="External"/><Relationship Id="rId4" Type="http://schemas.openxmlformats.org/officeDocument/2006/relationships/hyperlink" Target="https://data.gov.in/catalog/number-student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/>
              <a:t>BI PROJECT 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25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Analysis of number of students in school per state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39525" y="3385450"/>
            <a:ext cx="31242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Team Members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Aditi Arora  14UCS005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Aditi Mittal 14UCS006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Vamsi Krishna 14UCS136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Girl Percentage per state : Primary and secondary school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71900" y="1919075"/>
            <a:ext cx="43509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Percentage of girls in primary school per year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Red colour in graph</a:t>
            </a:r>
          </a:p>
          <a:p>
            <a:pPr indent="-228600" lvl="1" marL="914400" rtl="0">
              <a:spcBef>
                <a:spcPts val="0"/>
              </a:spcBef>
              <a:buClr>
                <a:srgbClr val="666666"/>
              </a:buClr>
              <a:buChar char="○"/>
            </a:pPr>
            <a:r>
              <a:rPr lang="en-GB">
                <a:solidFill>
                  <a:srgbClr val="666666"/>
                </a:solidFill>
                <a:highlight>
                  <a:srgbClr val="FFFFFF"/>
                </a:highlight>
              </a:rPr>
              <a:t>46.8255 % in 2002</a:t>
            </a:r>
          </a:p>
          <a:p>
            <a:pPr indent="-228600" lvl="1" marL="914400" rtl="0">
              <a:spcBef>
                <a:spcPts val="0"/>
              </a:spcBef>
              <a:buClr>
                <a:srgbClr val="666666"/>
              </a:buClr>
              <a:buChar char="○"/>
            </a:pPr>
            <a:r>
              <a:rPr lang="en-GB">
                <a:solidFill>
                  <a:srgbClr val="666666"/>
                </a:solidFill>
                <a:highlight>
                  <a:srgbClr val="FFFFFF"/>
                </a:highlight>
              </a:rPr>
              <a:t>Increased to 47.923 % in 2010</a:t>
            </a:r>
            <a:r>
              <a:rPr lang="en-GB"/>
              <a:t>	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Percentage of girls in Secondary school per year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Blue colour in graph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41.3032% in 2002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Increased to 44.719% in 2010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Every year , girl percent in Secondary School is less than girl percent in Primary School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State wise analysing this 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974" y="1949687"/>
            <a:ext cx="3908125" cy="264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States with significantly low Girl Percentage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75" y="2082300"/>
            <a:ext cx="2598500" cy="23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204875" y="4537650"/>
            <a:ext cx="1900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Bihar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3375" y="2055725"/>
            <a:ext cx="2717275" cy="242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2968800" y="4537650"/>
            <a:ext cx="1639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Chhattisgarh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357325" y="2126300"/>
            <a:ext cx="3135900" cy="25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Remarkable rise in Secondary girl percentage can be seen in </a:t>
            </a:r>
            <a:r>
              <a:rPr b="1" lang="en-GB"/>
              <a:t>Bihar</a:t>
            </a:r>
            <a:r>
              <a:rPr lang="en-GB"/>
              <a:t>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2002 - 29.2% (42.48%)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2010 - 41.6% (49.95%)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Still less than primary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-GB"/>
              <a:t>Chhattisgarh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2002 - 37.1 %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2010 - 46.22 %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399" y="1151900"/>
            <a:ext cx="3066699" cy="28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6133350" y="4216975"/>
            <a:ext cx="27915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Madhya Pradesh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2862" y="1193650"/>
            <a:ext cx="2945924" cy="27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3373575" y="4133800"/>
            <a:ext cx="21144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Rajasthan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-56050" y="1223500"/>
            <a:ext cx="3192000" cy="30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Though the state of </a:t>
            </a:r>
            <a:r>
              <a:rPr b="1" lang="en-GB"/>
              <a:t>Rajasthan</a:t>
            </a:r>
            <a:r>
              <a:rPr lang="en-GB"/>
              <a:t> has improved in the previous years but the secondary school Girl Percentage is still not good.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2002 - 29.3 % (45.0667 %)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2010 - 46.7 % (37.73%)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-GB"/>
              <a:t>Madhya Pradesh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2002 - 34.8% (46.29%)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2010 - 38.47%(49.20 %)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States with Higher Girl Percentage 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00" y="1870350"/>
            <a:ext cx="2609949" cy="260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653325" y="4692100"/>
            <a:ext cx="18294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Goa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125" y="1934837"/>
            <a:ext cx="2609949" cy="248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9875" y="4620825"/>
            <a:ext cx="1686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Kerala 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236350" y="2185700"/>
            <a:ext cx="2233200" cy="24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6117550" y="2126300"/>
            <a:ext cx="25422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Both Kerala and Goa have good girl </a:t>
            </a:r>
            <a:r>
              <a:rPr lang="en-GB"/>
              <a:t>percentage</a:t>
            </a:r>
            <a:r>
              <a:rPr lang="en-GB"/>
              <a:t> in Secondary and primary school.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GB"/>
              <a:t>Kerala is the only state with more than 50 % girl students in secondary school.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Code Snippet for above plots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9050"/>
            <a:ext cx="6606599" cy="45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Maps and Sex Ratio(Among Students)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71900" y="1919075"/>
            <a:ext cx="36795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4694250" y="1919074"/>
            <a:ext cx="3999900" cy="31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This GIF shows the Sex Ratio in</a:t>
            </a:r>
            <a:r>
              <a:rPr b="1" lang="en-GB"/>
              <a:t> Primary Schools </a:t>
            </a:r>
            <a:r>
              <a:rPr lang="en-GB"/>
              <a:t>across different states in India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Inferences</a:t>
            </a:r>
            <a:r>
              <a:rPr lang="en-GB"/>
              <a:t>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-GB"/>
              <a:t>Andhra Pradesh and Kerala have been in the correct side over the 10 years.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-GB"/>
              <a:t>Uttar Pradesh starts out really low but gradually improves by the end of the decade.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-GB"/>
              <a:t>Bihar are again in the wrong side of the spectrum.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-GB"/>
              <a:t>Gujarat,Madhya Pradesh and few other states have fluctuating in the middle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y.gif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28324"/>
            <a:ext cx="3513424" cy="341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Maps and Sex Ratio(Among Students)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847250" y="1919075"/>
            <a:ext cx="31857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4986025" y="1805949"/>
            <a:ext cx="3555300" cy="327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This GIF shows the Sex Ratio in </a:t>
            </a:r>
            <a:r>
              <a:rPr b="1" lang="en-GB"/>
              <a:t>Upper Primary Schools</a:t>
            </a:r>
            <a:r>
              <a:rPr lang="en-GB"/>
              <a:t> across different states in India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Inferences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-GB"/>
              <a:t>Rajasthan and Bihar have had the least avg sex ratio over the 10 years.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-GB"/>
              <a:t>There was a significant improvement in the sex ratio in Madhya Pradesh and Maharastra 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-GB"/>
              <a:t>On an average the North-East and South India have a better sex ratio(among students)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x.gif"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50" y="1704474"/>
            <a:ext cx="3555300" cy="343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Code Snippet for the above GIFs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00675" y="914650"/>
            <a:ext cx="8304300" cy="4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sz_13.png"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801350"/>
            <a:ext cx="5695174" cy="42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90250" y="488250"/>
            <a:ext cx="8452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800"/>
              <a:t>Dataset 2 :</a:t>
            </a:r>
          </a:p>
          <a:p>
            <a:pPr lvl="0">
              <a:spcBef>
                <a:spcPts val="0"/>
              </a:spcBef>
              <a:buNone/>
            </a:pPr>
            <a:r>
              <a:rPr lang="en-GB" sz="4800"/>
              <a:t>Student to Teacher Ratio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Maps,GIFs and More..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71900" y="1919075"/>
            <a:ext cx="30240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3825300" y="1785900"/>
            <a:ext cx="48687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The GIF on the left describes the change in Student to Teacher ratio in the </a:t>
            </a:r>
            <a:r>
              <a:rPr b="1" lang="en-GB"/>
              <a:t>primary schools</a:t>
            </a:r>
            <a:r>
              <a:rPr lang="en-GB"/>
              <a:t> across different states in India across the years 2001 to 2010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 colour scheme is green to red . Red implies ratio is really high(Danger!) and green implies ratio is less (Great!).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Karnataka over the years have been consistently been in the right side whereas Bihar student ratio is at the highest at 2004-2005 but slowly settles down later on.</a:t>
            </a:r>
          </a:p>
        </p:txBody>
      </p:sp>
      <p:pic>
        <p:nvPicPr>
          <p:cNvPr descr="primary.gif"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25" y="1785900"/>
            <a:ext cx="3256225" cy="327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Datasets used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79740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No. of boys , girls and total students in Primary and  Upper Primary school per state in India from year 2001 - 2010.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No. of boys , girls and total students in Lower Secondary, Secondary  and  Upper Secondary school per state in India from year 2001 - 2010.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Student to Teacher ratio in Primary and  Upper Primary school across different states in India 2001 to 2010.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The above two datasets were combined for analysis.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More..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44300" y="1919075"/>
            <a:ext cx="3727500" cy="304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4694250" y="1919074"/>
            <a:ext cx="3999900" cy="299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The GIF on the left describes the change in Student to Teacher ratio in </a:t>
            </a:r>
            <a:r>
              <a:rPr b="1" lang="en-GB"/>
              <a:t>upper primary schools</a:t>
            </a:r>
            <a:r>
              <a:rPr lang="en-GB"/>
              <a:t> across different states in India across the years 2001 to 2010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Again Bihar in the year 2004-2005 is worse.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Surprisingly enough, Karnataka doesnt fair all that well.What can we infer from this?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Himachal Pradesh and Mizoram have the best rating in both Primary School and Upper Primary School.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outputTeacher.gif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83525"/>
            <a:ext cx="3899799" cy="33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Code Snippet for the above GIFs</a:t>
            </a:r>
          </a:p>
        </p:txBody>
      </p:sp>
      <p:pic>
        <p:nvPicPr>
          <p:cNvPr descr="rsz_5.png"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642004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Packages Used</a:t>
            </a:r>
          </a:p>
        </p:txBody>
      </p:sp>
      <p:sp>
        <p:nvSpPr>
          <p:cNvPr id="227" name="Shape 2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tidyr,dplyr,reshape2(Data Manipulation )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r</a:t>
            </a:r>
            <a:r>
              <a:rPr lang="en-GB" sz="1600"/>
              <a:t>geos,rgdal(Shapefile utilities)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ggmap,maptools(Maps )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ggplot2(Visualizations)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gganimate(Create dynamic GIFs)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-GB" sz="1600"/>
              <a:t>RcolorBrewer(Colour schemas)</a:t>
            </a:r>
          </a:p>
        </p:txBody>
      </p:sp>
      <p:sp>
        <p:nvSpPr>
          <p:cNvPr id="228" name="Shape 228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Additional Links</a:t>
            </a:r>
          </a:p>
        </p:txBody>
      </p:sp>
      <p:sp>
        <p:nvSpPr>
          <p:cNvPr id="234" name="Shape 234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Shapefile Data&lt;- ”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https://github.com/vamsikrishna97/IBMproject/tree/master/IND</a:t>
            </a:r>
            <a:r>
              <a:rPr lang="en-GB" sz="1400"/>
              <a:t>”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Data&lt;- ”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https://data.gov.in/catalog/number-students</a:t>
            </a:r>
            <a:r>
              <a:rPr lang="en-GB" sz="1400"/>
              <a:t>”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Mapping Code&lt;- ”https://github.com/vamsikrishna97/IBMproject”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Preprocessing </a:t>
            </a: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72050" y="1919075"/>
            <a:ext cx="8222100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tidyr and dplyr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Pivoting the number of students data at year because years were needed in a single column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Pivoting the data in the student teacher ratio data set at year.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Primary School Total for India was missing.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Why?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Joining with shapefile data in an optimal manner so that maps are prepared in a faster way.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4" y="712725"/>
            <a:ext cx="7911249" cy="443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Preprocessing(Maps)</a:t>
            </a:r>
          </a:p>
        </p:txBody>
      </p:sp>
      <p:pic>
        <p:nvPicPr>
          <p:cNvPr descr="rsz_aq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494784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Initial Analysis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6180300" cy="292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Line plot was plotted per state .</a:t>
            </a:r>
            <a:br>
              <a:rPr lang="en-GB"/>
            </a:br>
            <a:r>
              <a:rPr lang="en-GB"/>
              <a:t>Different line for each school Type.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Common Trend Observed: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No. of students (Primary School ) &gt;&gt;&gt; No. of students (Secondary School)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75" y="1508600"/>
            <a:ext cx="2946000" cy="272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0" y="4525800"/>
            <a:ext cx="29460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Jammu &amp; Kashmir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174" y="1508600"/>
            <a:ext cx="2901350" cy="272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0699" y="1508600"/>
            <a:ext cx="2734149" cy="272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3409200" y="4525800"/>
            <a:ext cx="20076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Punjab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248225" y="4573325"/>
            <a:ext cx="21975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Uttar Pradesh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450"/>
            <a:ext cx="3254774" cy="337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4025" y="771450"/>
            <a:ext cx="2900450" cy="337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3725" y="890250"/>
            <a:ext cx="2614725" cy="30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56350" y="4371375"/>
            <a:ext cx="16869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Rajasthan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563625" y="4383250"/>
            <a:ext cx="19125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Assam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711500" y="4300100"/>
            <a:ext cx="1615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West Bengal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Code Snippet for above plots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619050"/>
            <a:ext cx="6755800" cy="43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