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Hatton Bold" charset="1" panose="00000700000000000000"/>
      <p:regular r:id="rId12"/>
    </p:embeddedFont>
    <p:embeddedFont>
      <p:font typeface="Hatton Bold Bold" charset="1" panose="00000900000000000000"/>
      <p:regular r:id="rId13"/>
    </p:embeddedFont>
    <p:embeddedFont>
      <p:font typeface="Inter" charset="1" panose="020B0502030000000004"/>
      <p:regular r:id="rId14"/>
    </p:embeddedFont>
    <p:embeddedFont>
      <p:font typeface="Inter Bold" charset="1" panose="020B0802030000000004"/>
      <p:regular r:id="rId15"/>
    </p:embeddedFont>
    <p:embeddedFont>
      <p:font typeface="Inter Italics" charset="1" panose="020B0502030000000004"/>
      <p:regular r:id="rId16"/>
    </p:embeddedFont>
    <p:embeddedFont>
      <p:font typeface="Inter Bold Italics" charset="1" panose="020B0802030000000004"/>
      <p:regular r:id="rId17"/>
    </p:embeddedFont>
    <p:embeddedFont>
      <p:font typeface="Alice" charset="1" panose="00000500000000000000"/>
      <p:regular r:id="rId18"/>
    </p:embeddedFont>
    <p:embeddedFont>
      <p:font typeface="Alice Bold" charset="1" panose="00000500000000000000"/>
      <p:regular r:id="rId19"/>
    </p:embeddedFont>
    <p:embeddedFont>
      <p:font typeface="Alice Italics" charset="1" panose="00000500000000000000"/>
      <p:regular r:id="rId20"/>
    </p:embeddedFont>
    <p:embeddedFont>
      <p:font typeface="Alice Bold Italics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32" Target="slides/slide11.xml" Type="http://schemas.openxmlformats.org/officeDocument/2006/relationships/slide"/><Relationship Id="rId33" Target="slides/slide1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8436" y="1851383"/>
            <a:ext cx="12771127" cy="6584234"/>
            <a:chOff x="0" y="0"/>
            <a:chExt cx="3363589" cy="1734119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3363589" cy="1734119"/>
            </a:xfrm>
            <a:custGeom>
              <a:avLst/>
              <a:gdLst/>
              <a:ahLst/>
              <a:cxnLst/>
              <a:rect r="r" b="b" t="t" l="l"/>
              <a:pathLst>
                <a:path h="1734119" w="3363589">
                  <a:moveTo>
                    <a:pt x="0" y="0"/>
                  </a:moveTo>
                  <a:lnTo>
                    <a:pt x="3363589" y="0"/>
                  </a:lnTo>
                  <a:lnTo>
                    <a:pt x="3363589" y="1734119"/>
                  </a:lnTo>
                  <a:lnTo>
                    <a:pt x="0" y="173411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001427" y="3744893"/>
            <a:ext cx="9492858" cy="2182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23"/>
              </a:lnSpc>
            </a:pPr>
            <a:r>
              <a:rPr lang="en-US" sz="14056" spc="-702">
                <a:solidFill>
                  <a:srgbClr val="FBFAF9"/>
                </a:solidFill>
                <a:latin typeface="Hatton Bold"/>
              </a:rPr>
              <a:t>MEME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4001427" y="4446869"/>
            <a:ext cx="9190278" cy="231204"/>
            <a:chOff x="0" y="0"/>
            <a:chExt cx="1638605" cy="41223"/>
          </a:xfrm>
        </p:grpSpPr>
        <p:sp>
          <p:nvSpPr>
            <p:cNvPr name="Freeform 7" id="7"/>
            <p:cNvSpPr/>
            <p:nvPr/>
          </p:nvSpPr>
          <p:spPr>
            <a:xfrm flipH="false" flipV="false">
              <a:off x="0" y="0"/>
              <a:ext cx="1638605" cy="41223"/>
            </a:xfrm>
            <a:custGeom>
              <a:avLst/>
              <a:gdLst/>
              <a:ahLst/>
              <a:cxnLst/>
              <a:rect r="r" b="b" t="t" l="l"/>
              <a:pathLst>
                <a:path h="41223" w="1638605">
                  <a:moveTo>
                    <a:pt x="0" y="0"/>
                  </a:moveTo>
                  <a:lnTo>
                    <a:pt x="1638605" y="0"/>
                  </a:lnTo>
                  <a:lnTo>
                    <a:pt x="1638605" y="41223"/>
                  </a:lnTo>
                  <a:lnTo>
                    <a:pt x="0" y="4122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9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833545" y="4380194"/>
            <a:ext cx="9190278" cy="255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2118"/>
              </a:lnSpc>
              <a:spcBef>
                <a:spcPct val="0"/>
              </a:spcBef>
            </a:pPr>
            <a:r>
              <a:rPr lang="en-US" sz="1513" spc="908">
                <a:solidFill>
                  <a:srgbClr val="DEC2BA"/>
                </a:solidFill>
                <a:latin typeface="Montserrat Classic"/>
              </a:rPr>
              <a:t>MALL EXPERIENCE MADE EASY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453152" y="1294725"/>
          <a:ext cx="17381697" cy="8630213"/>
        </p:xfrm>
        <a:graphic>
          <a:graphicData uri="http://schemas.openxmlformats.org/drawingml/2006/table">
            <a:tbl>
              <a:tblPr/>
              <a:tblGrid>
                <a:gridCol w="8983755"/>
                <a:gridCol w="8397942"/>
              </a:tblGrid>
              <a:tr h="18143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Inter Bold"/>
                        </a:rPr>
                        <a:t>What went well?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F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Inter Bold"/>
                        </a:rPr>
                        <a:t>What do we need to improve for the next time?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FED"/>
                    </a:solidFill>
                  </a:tcPr>
                </a:tc>
              </a:tr>
              <a:tr h="6815895">
                <a:tc>
                  <a:txBody>
                    <a:bodyPr anchor="t" rtlCol="false"/>
                    <a:lstStyle/>
                    <a:p>
                      <a:pPr algn="l" marL="539748" indent="-269874" lvl="1">
                        <a:lnSpc>
                          <a:spcPts val="4274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"/>
                        </a:rPr>
                        <a:t>Together, we put in a lot of effort, collaborated well in the project with commitment.</a:t>
                      </a:r>
                      <a:endParaRPr lang="en-US" sz="1100"/>
                    </a:p>
                    <a:p>
                      <a:pPr>
                        <a:lnSpc>
                          <a:spcPts val="4274"/>
                        </a:lnSpc>
                      </a:pPr>
                    </a:p>
                    <a:p>
                      <a:pPr marL="539748" indent="-269874" lvl="1">
                        <a:lnSpc>
                          <a:spcPts val="4274"/>
                        </a:lnSpc>
                        <a:buFont typeface="Arial"/>
                        <a:buChar char="•"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"/>
                        </a:rPr>
                        <a:t>Each team member understood their duties and carried them out in accordance.</a:t>
                      </a:r>
                    </a:p>
                    <a:p>
                      <a:pPr>
                        <a:lnSpc>
                          <a:spcPts val="4274"/>
                        </a:lnSpc>
                      </a:pPr>
                    </a:p>
                    <a:p>
                      <a:pPr marL="539748" indent="-269874" lvl="1">
                        <a:lnSpc>
                          <a:spcPts val="4274"/>
                        </a:lnSpc>
                        <a:buFont typeface="Arial"/>
                        <a:buChar char="•"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"/>
                        </a:rPr>
                        <a:t>Everyone has adequate time to fully consider and provide feedback on each other's contributions.</a:t>
                      </a:r>
                    </a:p>
                    <a:p>
                      <a:pPr>
                        <a:lnSpc>
                          <a:spcPts val="4274"/>
                        </a:lnSpc>
                      </a:pPr>
                    </a:p>
                    <a:p>
                      <a:pPr marL="539748" indent="-269874" lvl="1">
                        <a:lnSpc>
                          <a:spcPts val="4274"/>
                        </a:lnSpc>
                        <a:buFont typeface="Arial"/>
                        <a:buChar char="•"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"/>
                        </a:rPr>
                        <a:t>Working on this project has helped us as a team learn a lot about web development as well as teamwork.</a:t>
                      </a:r>
                    </a:p>
                    <a:p>
                      <a:pPr>
                        <a:lnSpc>
                          <a:spcPts val="4274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539753" indent="-269876" lvl="1">
                        <a:lnSpc>
                          <a:spcPts val="4275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Inter"/>
                        </a:rPr>
                        <a:t>As a team, we encountered some problems integrating all of the code's components and also during deployment, but we were able to get beyond all of those challenges.</a:t>
                      </a:r>
                      <a:endParaRPr lang="en-US" sz="1100"/>
                    </a:p>
                    <a:p>
                      <a:pPr>
                        <a:lnSpc>
                          <a:spcPts val="4275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53538" y="349249"/>
            <a:ext cx="7386344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lice"/>
              </a:rPr>
              <a:t>Sprint 3 Retrospective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526" t="1559" r="0" b="2726"/>
          <a:stretch>
            <a:fillRect/>
          </a:stretch>
        </p:blipFill>
        <p:spPr>
          <a:xfrm flipH="false" flipV="false" rot="0">
            <a:off x="1028700" y="1153325"/>
            <a:ext cx="16527631" cy="894541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151899" y="349249"/>
            <a:ext cx="6867560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lice"/>
              </a:rPr>
              <a:t> Work Breakdown Structure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39250"/>
            <a:ext cx="16230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028700" y="1028700"/>
            <a:ext cx="16230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2274232" y="3763737"/>
            <a:ext cx="7889200" cy="140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446"/>
              </a:lnSpc>
            </a:pPr>
            <a:r>
              <a:rPr lang="en-US" sz="8176">
                <a:solidFill>
                  <a:srgbClr val="000000"/>
                </a:solidFill>
                <a:latin typeface="Alice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39250"/>
            <a:ext cx="16230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028700" y="1028700"/>
            <a:ext cx="16230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699448" y="2425559"/>
            <a:ext cx="7406777" cy="4934765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571750" y="2301734"/>
            <a:ext cx="6572250" cy="1005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119"/>
              </a:lnSpc>
            </a:pPr>
            <a:r>
              <a:rPr lang="en-US" sz="5799">
                <a:solidFill>
                  <a:srgbClr val="000000"/>
                </a:solidFill>
                <a:latin typeface="Alice"/>
              </a:rPr>
              <a:t>TEAM MEMBERS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888683" y="3768648"/>
            <a:ext cx="5087600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Alice"/>
              </a:rPr>
              <a:t>Charan Kasala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88683" y="4291751"/>
            <a:ext cx="5087600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Alice"/>
              </a:rPr>
              <a:t>Kavya Sree Katakam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88683" y="4812451"/>
            <a:ext cx="5087600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Alice"/>
              </a:rPr>
              <a:t>Keerthi Reddy Tummalapelly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888683" y="5333151"/>
            <a:ext cx="5087600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Alice"/>
              </a:rPr>
              <a:t>Manojna Borra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888683" y="5856253"/>
            <a:ext cx="5087600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Alice"/>
              </a:rPr>
              <a:t>Nikhitha Bijjala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88683" y="6376953"/>
            <a:ext cx="5087600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Alice"/>
              </a:rPr>
              <a:t>Vamsi Krishna Changala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453152" y="1294725"/>
          <a:ext cx="17381697" cy="8553416"/>
        </p:xfrm>
        <a:graphic>
          <a:graphicData uri="http://schemas.openxmlformats.org/drawingml/2006/table">
            <a:tbl>
              <a:tblPr/>
              <a:tblGrid>
                <a:gridCol w="2314586"/>
                <a:gridCol w="7787458"/>
                <a:gridCol w="7279653"/>
              </a:tblGrid>
              <a:tr h="104850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 Bold"/>
                        </a:rPr>
                        <a:t>S 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F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 Bold"/>
                        </a:rPr>
                        <a:t>User Story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F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 Bold"/>
                        </a:rPr>
                        <a:t>Task Assignment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FED"/>
                    </a:solidFill>
                  </a:tcPr>
                </a:tc>
              </a:tr>
              <a:tr h="12114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Login/Logout:</a:t>
                      </a: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As an admin, I should be able to login/ logout.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Keerthi Reddy Tummalapelly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119328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Registration:</a:t>
                      </a: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As a user, I should be able to register/ sign up.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Kavya Sree Katakam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119328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Login/Logout:</a:t>
                      </a: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As a user, I should be able to login/ logout.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Keerthi Reddy Tummalapelly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119328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Homepage:</a:t>
                      </a: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As a user, I must be able to view all the services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Nikhitha Bijjala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154649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Homepage:</a:t>
                      </a: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As a u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ser, I must be able to access the services through hamburger menu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Charan Kasala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116709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As an admin, admin will be able to manage users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Nikhitha Bijjala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-261993" y="349249"/>
            <a:ext cx="6519958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lice"/>
              </a:rPr>
              <a:t>User Stories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453152" y="1028700"/>
          <a:ext cx="17381697" cy="8828773"/>
        </p:xfrm>
        <a:graphic>
          <a:graphicData uri="http://schemas.openxmlformats.org/drawingml/2006/table">
            <a:tbl>
              <a:tblPr/>
              <a:tblGrid>
                <a:gridCol w="2314586"/>
                <a:gridCol w="7787458"/>
                <a:gridCol w="7279653"/>
              </a:tblGrid>
              <a:tr h="9632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 Bold"/>
                        </a:rPr>
                        <a:t>S 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F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 Bold"/>
                        </a:rPr>
                        <a:t>User Story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F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 Bold"/>
                        </a:rPr>
                        <a:t>Task Assignment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FED"/>
                    </a:solidFill>
                  </a:tcPr>
                </a:tc>
              </a:tr>
              <a:tr h="11932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User profile:</a:t>
                      </a: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As a User I must be able to view and update user profile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Charan Kasala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154638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Movie ticketing system:</a:t>
                      </a: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As an admin, I must be able to view/add/update/delete the movies 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Manojna Borra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11932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Movie ticketing system:</a:t>
                      </a: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As a user,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 I must be able to view and filter the movies 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Manojna Borra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11932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Movie ticketing system:</a:t>
                      </a: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As a u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ser, I must be able to book a movie ticket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Keerthi Reddy Tummalapelly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11932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Movie ticketing system:</a:t>
                      </a: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As a u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ser, I must be able to view a movie booking history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Nikhitha Bijjala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154638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Parking system:</a:t>
                      </a: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As an a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dmin, I must be able to view/add/update/delete the parking lots and make a parking space available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Vamsi Krishna Changala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204718" y="195711"/>
            <a:ext cx="5897678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lice"/>
              </a:rPr>
              <a:t>User Stories cont..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204718" y="1294725"/>
          <a:ext cx="17381697" cy="8428046"/>
        </p:xfrm>
        <a:graphic>
          <a:graphicData uri="http://schemas.openxmlformats.org/drawingml/2006/table">
            <a:tbl>
              <a:tblPr/>
              <a:tblGrid>
                <a:gridCol w="2314586"/>
                <a:gridCol w="7787458"/>
                <a:gridCol w="7279653"/>
              </a:tblGrid>
              <a:tr h="104854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 Bold"/>
                        </a:rPr>
                        <a:t>S 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F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 Bold"/>
                        </a:rPr>
                        <a:t>User Story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F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 Bold"/>
                        </a:rPr>
                        <a:t>Task Assignment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FED"/>
                    </a:solidFill>
                  </a:tcPr>
                </a:tc>
              </a:tr>
              <a:tr h="154654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13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Parking system:</a:t>
                      </a: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As a user, I must be able to view parking lots and parking spaces 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Charan Kasala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154654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Parking system:</a:t>
                      </a: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As a user, I must be able to book a parking space in the selected parking lot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Vamsi Krishna Changala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119332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15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Parking system:</a:t>
                      </a: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As a user, I must be able to view Parking Booking History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Kavya sree Katakam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154654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Parking system:</a:t>
                      </a: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As an admin, I must be able to manage the booked parking space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Keerthi Reddy Tummalapelly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154654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17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Food Pre-order Service:</a:t>
                      </a: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As an admin, I should be able to view/add/update/delete the food stalls and food menu and manage food admins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Keerthi Reddy Tummalapelly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204718" y="195711"/>
            <a:ext cx="5897678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lice"/>
              </a:rPr>
              <a:t>User Stories cont..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453152" y="1314171"/>
          <a:ext cx="17381697" cy="8075621"/>
        </p:xfrm>
        <a:graphic>
          <a:graphicData uri="http://schemas.openxmlformats.org/drawingml/2006/table">
            <a:tbl>
              <a:tblPr/>
              <a:tblGrid>
                <a:gridCol w="2314586"/>
                <a:gridCol w="7787458"/>
                <a:gridCol w="7279653"/>
              </a:tblGrid>
              <a:tr h="104864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 Bold"/>
                        </a:rPr>
                        <a:t>S 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F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 Bold"/>
                        </a:rPr>
                        <a:t>User Story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F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 Bold"/>
                        </a:rPr>
                        <a:t>Task Assignment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FED"/>
                    </a:solidFill>
                  </a:tcPr>
                </a:tc>
              </a:tr>
              <a:tr h="154669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18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Food Pre-order Service::</a:t>
                      </a: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As an admin, I should be able to receive the order, accept/reject the order, send confirmation messages 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Manojna Borra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154669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19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Food Pre-order Service::</a:t>
                      </a: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As an food stall manager, I should be able to manage the food menu 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Keerthi Reddy Tummalapelly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119344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20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Food Pre-order Service:</a:t>
                      </a: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As a user, I should be view all the food stalls and food menu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Charan Kasala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154669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21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Food Pre-order Service:</a:t>
                      </a: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As a user, I must be able to add the food items into cart and order the food. 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Kavya Sree Katakam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119344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22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Food Pre-order Service:</a:t>
                      </a: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As a user, I must be able to view food booking history.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Kavya Sree Katakam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204718" y="195711"/>
            <a:ext cx="5897678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lice"/>
              </a:rPr>
              <a:t>User Stories cont..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453152" y="1178047"/>
          <a:ext cx="17381697" cy="8780471"/>
        </p:xfrm>
        <a:graphic>
          <a:graphicData uri="http://schemas.openxmlformats.org/drawingml/2006/table">
            <a:tbl>
              <a:tblPr/>
              <a:tblGrid>
                <a:gridCol w="2314586"/>
                <a:gridCol w="7787458"/>
                <a:gridCol w="7279653"/>
              </a:tblGrid>
              <a:tr h="104844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 Bold"/>
                        </a:rPr>
                        <a:t>S 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F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 Bold"/>
                        </a:rPr>
                        <a:t>User Story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F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 Bold"/>
                        </a:rPr>
                        <a:t>Task Assignment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FED"/>
                    </a:solidFill>
                  </a:tcPr>
                </a:tc>
              </a:tr>
              <a:tr h="154640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23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Gaming zone:</a:t>
                      </a: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As an admin, I must be able to view/add/update/delete all the games and their details 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Vamsi Krishna Changala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154640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24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Gaming zone:</a:t>
                      </a: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As a user, I must be able to view all the games and their details and be able to recharge my gaming card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Nikhitha Bijjala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154640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25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 Shop specifics:</a:t>
                      </a: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As an admin, I must be able to view/add/update/delete all the stores in the mall and their details 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Charan Kasala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154640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26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 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Shop specifics:</a:t>
                      </a: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As a user, I must be able to view all the stores in the mall and their details 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Keerthi Reddy Tummalapelly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154640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27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 Events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:</a:t>
                      </a: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As an admin, I must be able to view/add/update/delete all the events happening in the mall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Kavya Sree Katakam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204718" y="195711"/>
            <a:ext cx="5897678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lice"/>
              </a:rPr>
              <a:t>User Stories cont..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453152" y="1154569"/>
          <a:ext cx="17381697" cy="8789545"/>
        </p:xfrm>
        <a:graphic>
          <a:graphicData uri="http://schemas.openxmlformats.org/drawingml/2006/table">
            <a:tbl>
              <a:tblPr/>
              <a:tblGrid>
                <a:gridCol w="2314586"/>
                <a:gridCol w="7787458"/>
                <a:gridCol w="7279653"/>
              </a:tblGrid>
              <a:tr h="104844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 Bold"/>
                        </a:rPr>
                        <a:t>S 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F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 Bold"/>
                        </a:rPr>
                        <a:t>User Story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F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 Bold"/>
                        </a:rPr>
                        <a:t>Task Assignment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FED"/>
                    </a:solidFill>
                  </a:tcPr>
                </a:tc>
              </a:tr>
              <a:tr h="154640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28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Events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:</a:t>
                      </a: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As a user, I must be able to view all the events in the mall and their details 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Kavya Sree Katakam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154640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29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Flash deals:</a:t>
                      </a: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As an admin, I should be able to add/update/view/delete flash deals 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Kavya Sree Katakam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154640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30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Flash Deals:</a:t>
                      </a: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As a user, I must be able to view all the flash and mega deals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Manojna Borra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154640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31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 Job opportunities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:</a:t>
                      </a: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As an admin, I must be able to view/add/update/delete job list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Nikhitha Bijjala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155549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32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 Job opportunities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:</a:t>
                      </a: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As an admin, I must be able to view the resume and accept/reject the job application 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Nikhitha Bijjala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204718" y="195711"/>
            <a:ext cx="5897678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lice"/>
              </a:rPr>
              <a:t>User Stories cont..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453152" y="1028700"/>
          <a:ext cx="17381697" cy="4989521"/>
        </p:xfrm>
        <a:graphic>
          <a:graphicData uri="http://schemas.openxmlformats.org/drawingml/2006/table">
            <a:tbl>
              <a:tblPr/>
              <a:tblGrid>
                <a:gridCol w="2314586"/>
                <a:gridCol w="7787458"/>
                <a:gridCol w="7279653"/>
              </a:tblGrid>
              <a:tr h="105018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 Bold"/>
                        </a:rPr>
                        <a:t>S 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F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 Bold"/>
                        </a:rPr>
                        <a:t>User Story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F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 Bold"/>
                        </a:rPr>
                        <a:t>Task Assignment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FED"/>
                    </a:solidFill>
                  </a:tcPr>
                </a:tc>
              </a:tr>
              <a:tr h="119518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33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 Job opportunities:</a:t>
                      </a: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As a user, I must be able to view a job opportunities 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Vamsi Krishna Changala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119518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33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 Job opportunities:</a:t>
                      </a: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As a user, I must be able to apply to a job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Manojna Borra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15489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34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Job oppurtunities:</a:t>
                      </a: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As a user, I must be able to view the status of job applications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</a:rPr>
                        <a:t>Vamsi Krishna Changala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204718" y="195711"/>
            <a:ext cx="5897678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lice"/>
              </a:rPr>
              <a:t>User Stories cont..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DAFbEhhFuv4</dc:identifier>
  <dcterms:modified xsi:type="dcterms:W3CDTF">2011-08-01T06:04:30Z</dcterms:modified>
  <cp:revision>1</cp:revision>
  <dc:title>Meme Sprint 1</dc:title>
</cp:coreProperties>
</file>