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18" r:id="rId1"/>
  </p:sldMasterIdLst>
  <p:notesMasterIdLst>
    <p:notesMasterId r:id="rId34"/>
  </p:notesMasterIdLst>
  <p:sldIdLst>
    <p:sldId id="256" r:id="rId2"/>
    <p:sldId id="308" r:id="rId3"/>
    <p:sldId id="309" r:id="rId4"/>
    <p:sldId id="257" r:id="rId5"/>
    <p:sldId id="258" r:id="rId6"/>
    <p:sldId id="259" r:id="rId7"/>
    <p:sldId id="260" r:id="rId8"/>
    <p:sldId id="307" r:id="rId9"/>
    <p:sldId id="292" r:id="rId10"/>
    <p:sldId id="293" r:id="rId11"/>
    <p:sldId id="294" r:id="rId12"/>
    <p:sldId id="295" r:id="rId13"/>
    <p:sldId id="297" r:id="rId14"/>
    <p:sldId id="296" r:id="rId15"/>
    <p:sldId id="299" r:id="rId16"/>
    <p:sldId id="298" r:id="rId17"/>
    <p:sldId id="300" r:id="rId18"/>
    <p:sldId id="301" r:id="rId19"/>
    <p:sldId id="261" r:id="rId20"/>
    <p:sldId id="262" r:id="rId21"/>
    <p:sldId id="263" r:id="rId22"/>
    <p:sldId id="264" r:id="rId23"/>
    <p:sldId id="265" r:id="rId24"/>
    <p:sldId id="266" r:id="rId25"/>
    <p:sldId id="268" r:id="rId26"/>
    <p:sldId id="305" r:id="rId27"/>
    <p:sldId id="304" r:id="rId28"/>
    <p:sldId id="269" r:id="rId29"/>
    <p:sldId id="303" r:id="rId30"/>
    <p:sldId id="306" r:id="rId31"/>
    <p:sldId id="271" r:id="rId32"/>
    <p:sldId id="270"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861D0A3-5B69-4AA5-8845-EE4ED0904013}"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4" d="100"/>
          <a:sy n="84" d="100"/>
        </p:scale>
        <p:origin x="78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4fa6688be3faa7e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4fa6688be3faa7e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a41d72ef2c8b24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a41d72ef2c8b24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a41d72ef2c8b245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a41d72ef2c8b245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a41d72ef2c8b245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a41d72ef2c8b245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a41d72ef2c8b245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a41d72ef2c8b24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a41d72ef2c8b245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a41d72ef2c8b24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44fa6688be3faa7e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44fa6688be3faa7e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59D6DE-36B2-4205-81E4-7CA58ED16D4D}" type="datetimeFigureOut">
              <a:rPr lang="en-IN" smtClean="0"/>
              <a:t>13-09-2019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4036831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9D6DE-36B2-4205-81E4-7CA58ED16D4D}" type="datetimeFigureOut">
              <a:rPr lang="en-IN" smtClean="0"/>
              <a:t>13-09-2019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36245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9D6DE-36B2-4205-81E4-7CA58ED16D4D}" type="datetimeFigureOut">
              <a:rPr lang="en-IN" smtClean="0"/>
              <a:t>13-09-2019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665765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20" name="Google Shape;20;p2"/>
          <p:cNvSpPr txBox="1">
            <a:spLocks noGrp="1"/>
          </p:cNvSpPr>
          <p:nvPr>
            <p:ph type="ctrTitle"/>
          </p:nvPr>
        </p:nvSpPr>
        <p:spPr>
          <a:xfrm>
            <a:off x="2211600" y="1991850"/>
            <a:ext cx="4720800" cy="1159800"/>
          </a:xfrm>
          <a:prstGeom prst="rect">
            <a:avLst/>
          </a:prstGeom>
          <a:noFill/>
          <a:ln>
            <a:noFill/>
          </a:ln>
          <a:effectLst>
            <a:outerShdw blurRad="85725" dist="19050" dir="5400000" algn="bl" rotWithShape="0">
              <a:srgbClr val="000000">
                <a:alpha val="9800"/>
              </a:srgbClr>
            </a:outerShdw>
          </a:effectLst>
        </p:spPr>
        <p:txBody>
          <a:bodyPr spcFirstLastPara="1" wrap="square" lIns="91425" tIns="91425" rIns="91425" bIns="91425" anchor="ctr" anchorCtr="0"/>
          <a:lstStyle>
            <a:lvl1pPr lvl="0" algn="ctr" rtl="0">
              <a:lnSpc>
                <a:spcPct val="100000"/>
              </a:lnSpc>
              <a:spcBef>
                <a:spcPts val="0"/>
              </a:spcBef>
              <a:spcAft>
                <a:spcPts val="0"/>
              </a:spcAft>
              <a:buClr>
                <a:srgbClr val="FFFFFF"/>
              </a:buClr>
              <a:buSzPts val="5200"/>
              <a:buNone/>
              <a:defRPr sz="5200">
                <a:solidFill>
                  <a:srgbClr val="FFFFFF"/>
                </a:solidFill>
              </a:defRPr>
            </a:lvl1pPr>
            <a:lvl2pPr lvl="1" algn="ctr" rtl="0">
              <a:lnSpc>
                <a:spcPct val="100000"/>
              </a:lnSpc>
              <a:spcBef>
                <a:spcPts val="0"/>
              </a:spcBef>
              <a:spcAft>
                <a:spcPts val="0"/>
              </a:spcAft>
              <a:buClr>
                <a:srgbClr val="FFFFFF"/>
              </a:buClr>
              <a:buSzPts val="5200"/>
              <a:buNone/>
              <a:defRPr sz="5200">
                <a:solidFill>
                  <a:srgbClr val="FFFFFF"/>
                </a:solidFill>
              </a:defRPr>
            </a:lvl2pPr>
            <a:lvl3pPr lvl="2" algn="ctr" rtl="0">
              <a:lnSpc>
                <a:spcPct val="100000"/>
              </a:lnSpc>
              <a:spcBef>
                <a:spcPts val="0"/>
              </a:spcBef>
              <a:spcAft>
                <a:spcPts val="0"/>
              </a:spcAft>
              <a:buClr>
                <a:srgbClr val="FFFFFF"/>
              </a:buClr>
              <a:buSzPts val="5200"/>
              <a:buNone/>
              <a:defRPr sz="5200">
                <a:solidFill>
                  <a:srgbClr val="FFFFFF"/>
                </a:solidFill>
              </a:defRPr>
            </a:lvl3pPr>
            <a:lvl4pPr lvl="3" algn="ctr" rtl="0">
              <a:lnSpc>
                <a:spcPct val="100000"/>
              </a:lnSpc>
              <a:spcBef>
                <a:spcPts val="0"/>
              </a:spcBef>
              <a:spcAft>
                <a:spcPts val="0"/>
              </a:spcAft>
              <a:buClr>
                <a:srgbClr val="FFFFFF"/>
              </a:buClr>
              <a:buSzPts val="5200"/>
              <a:buNone/>
              <a:defRPr sz="5200">
                <a:solidFill>
                  <a:srgbClr val="FFFFFF"/>
                </a:solidFill>
              </a:defRPr>
            </a:lvl4pPr>
            <a:lvl5pPr lvl="4" algn="ctr" rtl="0">
              <a:lnSpc>
                <a:spcPct val="100000"/>
              </a:lnSpc>
              <a:spcBef>
                <a:spcPts val="0"/>
              </a:spcBef>
              <a:spcAft>
                <a:spcPts val="0"/>
              </a:spcAft>
              <a:buClr>
                <a:srgbClr val="FFFFFF"/>
              </a:buClr>
              <a:buSzPts val="5200"/>
              <a:buNone/>
              <a:defRPr sz="5200">
                <a:solidFill>
                  <a:srgbClr val="FFFFFF"/>
                </a:solidFill>
              </a:defRPr>
            </a:lvl5pPr>
            <a:lvl6pPr lvl="5" algn="ctr" rtl="0">
              <a:lnSpc>
                <a:spcPct val="100000"/>
              </a:lnSpc>
              <a:spcBef>
                <a:spcPts val="0"/>
              </a:spcBef>
              <a:spcAft>
                <a:spcPts val="0"/>
              </a:spcAft>
              <a:buClr>
                <a:srgbClr val="FFFFFF"/>
              </a:buClr>
              <a:buSzPts val="5200"/>
              <a:buNone/>
              <a:defRPr sz="5200">
                <a:solidFill>
                  <a:srgbClr val="FFFFFF"/>
                </a:solidFill>
              </a:defRPr>
            </a:lvl6pPr>
            <a:lvl7pPr lvl="6" algn="ctr" rtl="0">
              <a:lnSpc>
                <a:spcPct val="100000"/>
              </a:lnSpc>
              <a:spcBef>
                <a:spcPts val="0"/>
              </a:spcBef>
              <a:spcAft>
                <a:spcPts val="0"/>
              </a:spcAft>
              <a:buClr>
                <a:srgbClr val="FFFFFF"/>
              </a:buClr>
              <a:buSzPts val="5200"/>
              <a:buNone/>
              <a:defRPr sz="5200">
                <a:solidFill>
                  <a:srgbClr val="FFFFFF"/>
                </a:solidFill>
              </a:defRPr>
            </a:lvl7pPr>
            <a:lvl8pPr lvl="7" algn="ctr" rtl="0">
              <a:lnSpc>
                <a:spcPct val="100000"/>
              </a:lnSpc>
              <a:spcBef>
                <a:spcPts val="0"/>
              </a:spcBef>
              <a:spcAft>
                <a:spcPts val="0"/>
              </a:spcAft>
              <a:buClr>
                <a:srgbClr val="FFFFFF"/>
              </a:buClr>
              <a:buSzPts val="5200"/>
              <a:buNone/>
              <a:defRPr sz="5200">
                <a:solidFill>
                  <a:srgbClr val="FFFFFF"/>
                </a:solidFill>
              </a:defRPr>
            </a:lvl8pPr>
            <a:lvl9pPr lvl="8" algn="ctr" rtl="0">
              <a:lnSpc>
                <a:spcPct val="100000"/>
              </a:lnSpc>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2148835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9" name="Google Shape;29;p3"/>
          <p:cNvSpPr txBox="1">
            <a:spLocks noGrp="1"/>
          </p:cNvSpPr>
          <p:nvPr>
            <p:ph type="title"/>
          </p:nvPr>
        </p:nvSpPr>
        <p:spPr>
          <a:xfrm>
            <a:off x="457200" y="1166125"/>
            <a:ext cx="5220300" cy="683100"/>
          </a:xfrm>
          <a:prstGeom prst="rect">
            <a:avLst/>
          </a:prstGeom>
          <a:noFill/>
          <a:ln>
            <a:noFill/>
          </a:ln>
        </p:spPr>
        <p:txBody>
          <a:bodyPr spcFirstLastPara="1" wrap="square" lIns="91425" tIns="91425" rIns="91425" bIns="91425" anchor="b" anchorCtr="0"/>
          <a:lstStyle>
            <a:lvl1pPr lvl="0" algn="l" rtl="0">
              <a:lnSpc>
                <a:spcPct val="100000"/>
              </a:lnSpc>
              <a:spcBef>
                <a:spcPts val="0"/>
              </a:spcBef>
              <a:spcAft>
                <a:spcPts val="0"/>
              </a:spcAft>
              <a:buSzPts val="3600"/>
              <a:buNone/>
              <a:defRPr/>
            </a:lvl1pPr>
            <a:lvl2pPr lvl="1" algn="l" rtl="0">
              <a:lnSpc>
                <a:spcPct val="100000"/>
              </a:lnSpc>
              <a:spcBef>
                <a:spcPts val="0"/>
              </a:spcBef>
              <a:spcAft>
                <a:spcPts val="0"/>
              </a:spcAft>
              <a:buSzPts val="3600"/>
              <a:buNone/>
              <a:defRPr/>
            </a:lvl2pPr>
            <a:lvl3pPr lvl="2" algn="l" rtl="0">
              <a:lnSpc>
                <a:spcPct val="100000"/>
              </a:lnSpc>
              <a:spcBef>
                <a:spcPts val="0"/>
              </a:spcBef>
              <a:spcAft>
                <a:spcPts val="0"/>
              </a:spcAft>
              <a:buSzPts val="3600"/>
              <a:buNone/>
              <a:defRPr/>
            </a:lvl3pPr>
            <a:lvl4pPr lvl="3" algn="l" rtl="0">
              <a:lnSpc>
                <a:spcPct val="100000"/>
              </a:lnSpc>
              <a:spcBef>
                <a:spcPts val="0"/>
              </a:spcBef>
              <a:spcAft>
                <a:spcPts val="0"/>
              </a:spcAft>
              <a:buSzPts val="3600"/>
              <a:buNone/>
              <a:defRPr/>
            </a:lvl4pPr>
            <a:lvl5pPr lvl="4" algn="l" rtl="0">
              <a:lnSpc>
                <a:spcPct val="100000"/>
              </a:lnSpc>
              <a:spcBef>
                <a:spcPts val="0"/>
              </a:spcBef>
              <a:spcAft>
                <a:spcPts val="0"/>
              </a:spcAft>
              <a:buSzPts val="3600"/>
              <a:buNone/>
              <a:defRPr/>
            </a:lvl5pPr>
            <a:lvl6pPr lvl="5" algn="l" rtl="0">
              <a:lnSpc>
                <a:spcPct val="100000"/>
              </a:lnSpc>
              <a:spcBef>
                <a:spcPts val="0"/>
              </a:spcBef>
              <a:spcAft>
                <a:spcPts val="0"/>
              </a:spcAft>
              <a:buSzPts val="3600"/>
              <a:buNone/>
              <a:defRPr/>
            </a:lvl6pPr>
            <a:lvl7pPr lvl="6" algn="l" rtl="0">
              <a:lnSpc>
                <a:spcPct val="100000"/>
              </a:lnSpc>
              <a:spcBef>
                <a:spcPts val="0"/>
              </a:spcBef>
              <a:spcAft>
                <a:spcPts val="0"/>
              </a:spcAft>
              <a:buSzPts val="3600"/>
              <a:buNone/>
              <a:defRPr/>
            </a:lvl7pPr>
            <a:lvl8pPr lvl="7" algn="l" rtl="0">
              <a:lnSpc>
                <a:spcPct val="100000"/>
              </a:lnSpc>
              <a:spcBef>
                <a:spcPts val="0"/>
              </a:spcBef>
              <a:spcAft>
                <a:spcPts val="0"/>
              </a:spcAft>
              <a:buSzPts val="3600"/>
              <a:buNone/>
              <a:defRPr/>
            </a:lvl8pPr>
            <a:lvl9pPr lvl="8" algn="l" rtl="0">
              <a:lnSpc>
                <a:spcPct val="100000"/>
              </a:lnSpc>
              <a:spcBef>
                <a:spcPts val="0"/>
              </a:spcBef>
              <a:spcAft>
                <a:spcPts val="0"/>
              </a:spcAft>
              <a:buSzPts val="3600"/>
              <a:buNone/>
              <a:defRPr/>
            </a:lvl9pPr>
          </a:lstStyle>
          <a:p>
            <a:endParaRPr/>
          </a:p>
        </p:txBody>
      </p:sp>
      <p:sp>
        <p:nvSpPr>
          <p:cNvPr id="30" name="Google Shape;30;p3"/>
          <p:cNvSpPr txBox="1">
            <a:spLocks noGrp="1"/>
          </p:cNvSpPr>
          <p:nvPr>
            <p:ph type="body" idx="1"/>
          </p:nvPr>
        </p:nvSpPr>
        <p:spPr>
          <a:xfrm>
            <a:off x="1069625" y="1958050"/>
            <a:ext cx="4608000" cy="2618400"/>
          </a:xfrm>
          <a:prstGeom prst="rect">
            <a:avLst/>
          </a:prstGeom>
          <a:noFill/>
          <a:ln>
            <a:noFill/>
          </a:ln>
        </p:spPr>
        <p:txBody>
          <a:bodyPr spcFirstLastPara="1" wrap="square" lIns="91425" tIns="91425" rIns="91425" bIns="91425" anchor="t" anchorCtr="0"/>
          <a:lstStyle>
            <a:lvl1pPr marL="457200" lvl="0" indent="-330200" algn="l" rtl="0">
              <a:lnSpc>
                <a:spcPct val="100000"/>
              </a:lnSpc>
              <a:spcBef>
                <a:spcPts val="600"/>
              </a:spcBef>
              <a:spcAft>
                <a:spcPts val="0"/>
              </a:spcAft>
              <a:buSzPts val="1600"/>
              <a:buChar char="￮"/>
              <a:defRPr/>
            </a:lvl1pPr>
            <a:lvl2pPr marL="914400" lvl="1" indent="-330200" algn="l" rtl="0">
              <a:lnSpc>
                <a:spcPct val="100000"/>
              </a:lnSpc>
              <a:spcBef>
                <a:spcPts val="0"/>
              </a:spcBef>
              <a:spcAft>
                <a:spcPts val="0"/>
              </a:spcAft>
              <a:buSzPts val="1600"/>
              <a:buChar char="￮"/>
              <a:defRPr/>
            </a:lvl2pPr>
            <a:lvl3pPr marL="1371600" lvl="2" indent="-330200" algn="l" rtl="0">
              <a:lnSpc>
                <a:spcPct val="100000"/>
              </a:lnSpc>
              <a:spcBef>
                <a:spcPts val="0"/>
              </a:spcBef>
              <a:spcAft>
                <a:spcPts val="0"/>
              </a:spcAft>
              <a:buSzPts val="1600"/>
              <a:buChar char="￮"/>
              <a:defRPr/>
            </a:lvl3pPr>
            <a:lvl4pPr marL="1828800" lvl="3" indent="-330200" algn="l" rtl="0">
              <a:lnSpc>
                <a:spcPct val="100000"/>
              </a:lnSpc>
              <a:spcBef>
                <a:spcPts val="0"/>
              </a:spcBef>
              <a:spcAft>
                <a:spcPts val="0"/>
              </a:spcAft>
              <a:buSzPts val="1600"/>
              <a:buChar char="●"/>
              <a:defRPr/>
            </a:lvl4pPr>
            <a:lvl5pPr marL="2286000" lvl="4" indent="-330200" algn="l" rtl="0">
              <a:lnSpc>
                <a:spcPct val="100000"/>
              </a:lnSpc>
              <a:spcBef>
                <a:spcPts val="0"/>
              </a:spcBef>
              <a:spcAft>
                <a:spcPts val="0"/>
              </a:spcAft>
              <a:buSzPts val="1600"/>
              <a:buChar char="○"/>
              <a:defRPr/>
            </a:lvl5pPr>
            <a:lvl6pPr marL="2743200" lvl="5" indent="-330200" algn="l" rtl="0">
              <a:lnSpc>
                <a:spcPct val="100000"/>
              </a:lnSpc>
              <a:spcBef>
                <a:spcPts val="0"/>
              </a:spcBef>
              <a:spcAft>
                <a:spcPts val="0"/>
              </a:spcAft>
              <a:buSzPts val="1600"/>
              <a:buChar char="■"/>
              <a:defRPr/>
            </a:lvl6pPr>
            <a:lvl7pPr marL="3200400" lvl="6" indent="-330200" algn="l" rtl="0">
              <a:lnSpc>
                <a:spcPct val="100000"/>
              </a:lnSpc>
              <a:spcBef>
                <a:spcPts val="0"/>
              </a:spcBef>
              <a:spcAft>
                <a:spcPts val="0"/>
              </a:spcAft>
              <a:buSzPts val="1600"/>
              <a:buChar char="●"/>
              <a:defRPr/>
            </a:lvl7pPr>
            <a:lvl8pPr marL="3657600" lvl="7" indent="-330200" algn="l" rtl="0">
              <a:lnSpc>
                <a:spcPct val="100000"/>
              </a:lnSpc>
              <a:spcBef>
                <a:spcPts val="0"/>
              </a:spcBef>
              <a:spcAft>
                <a:spcPts val="0"/>
              </a:spcAft>
              <a:buSzPts val="1600"/>
              <a:buChar char="○"/>
              <a:defRPr/>
            </a:lvl8pPr>
            <a:lvl9pPr marL="4114800" lvl="8" indent="-330200" algn="l" rtl="0">
              <a:lnSpc>
                <a:spcPct val="100000"/>
              </a:lnSpc>
              <a:spcBef>
                <a:spcPts val="0"/>
              </a:spcBef>
              <a:spcAft>
                <a:spcPts val="0"/>
              </a:spcAft>
              <a:buSzPts val="1600"/>
              <a:buChar char="■"/>
              <a:defRPr/>
            </a:lvl9pPr>
          </a:lstStyle>
          <a:p>
            <a:endParaRPr/>
          </a:p>
        </p:txBody>
      </p:sp>
      <p:sp>
        <p:nvSpPr>
          <p:cNvPr id="31" name="Google Shape;31;p3"/>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1pPr>
            <a:lvl2pPr marL="0" marR="0" lvl="1"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2pPr>
            <a:lvl3pPr marL="0" marR="0" lvl="2"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3pPr>
            <a:lvl4pPr marL="0" marR="0" lvl="3"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4pPr>
            <a:lvl5pPr marL="0" marR="0" lvl="4"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5pPr>
            <a:lvl6pPr marL="0" marR="0" lvl="5"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6pPr>
            <a:lvl7pPr marL="0" marR="0" lvl="6"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7pPr>
            <a:lvl8pPr marL="0" marR="0" lvl="7"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8pPr>
            <a:lvl9pPr marL="0" marR="0" lvl="8"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00561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000000"/>
        </a:solidFill>
        <a:effectLst/>
      </p:bgPr>
    </p:bg>
    <p:spTree>
      <p:nvGrpSpPr>
        <p:cNvPr id="1" name="Shape 33"/>
        <p:cNvGrpSpPr/>
        <p:nvPr/>
      </p:nvGrpSpPr>
      <p:grpSpPr>
        <a:xfrm>
          <a:off x="0" y="0"/>
          <a:ext cx="0" cy="0"/>
          <a:chOff x="0" y="0"/>
          <a:chExt cx="0" cy="0"/>
        </a:xfrm>
      </p:grpSpPr>
      <p:sp>
        <p:nvSpPr>
          <p:cNvPr id="40" name="Google Shape;40;p4"/>
          <p:cNvSpPr txBox="1">
            <a:spLocks noGrp="1"/>
          </p:cNvSpPr>
          <p:nvPr>
            <p:ph type="ctrTitle"/>
          </p:nvPr>
        </p:nvSpPr>
        <p:spPr>
          <a:xfrm>
            <a:off x="2569800" y="2236800"/>
            <a:ext cx="4004400" cy="956700"/>
          </a:xfrm>
          <a:prstGeom prst="rect">
            <a:avLst/>
          </a:prstGeom>
          <a:noFill/>
          <a:ln>
            <a:noFill/>
          </a:ln>
        </p:spPr>
        <p:txBody>
          <a:bodyPr spcFirstLastPara="1" wrap="square" lIns="91425" tIns="91425" rIns="91425" bIns="91425" anchor="b" anchorCtr="0"/>
          <a:lstStyle>
            <a:lvl1pPr lvl="0" algn="ctr" rtl="0">
              <a:lnSpc>
                <a:spcPct val="100000"/>
              </a:lnSpc>
              <a:spcBef>
                <a:spcPts val="0"/>
              </a:spcBef>
              <a:spcAft>
                <a:spcPts val="0"/>
              </a:spcAft>
              <a:buClr>
                <a:srgbClr val="000000"/>
              </a:buClr>
              <a:buSzPts val="5200"/>
              <a:buNone/>
              <a:defRPr sz="5200">
                <a:solidFill>
                  <a:srgbClr val="000000"/>
                </a:solidFill>
              </a:defRPr>
            </a:lvl1pPr>
            <a:lvl2pPr lvl="1" algn="ctr" rtl="0">
              <a:lnSpc>
                <a:spcPct val="100000"/>
              </a:lnSpc>
              <a:spcBef>
                <a:spcPts val="0"/>
              </a:spcBef>
              <a:spcAft>
                <a:spcPts val="0"/>
              </a:spcAft>
              <a:buClr>
                <a:srgbClr val="000000"/>
              </a:buClr>
              <a:buSzPts val="5200"/>
              <a:buNone/>
              <a:defRPr sz="5200">
                <a:solidFill>
                  <a:srgbClr val="000000"/>
                </a:solidFill>
              </a:defRPr>
            </a:lvl2pPr>
            <a:lvl3pPr lvl="2" algn="ctr" rtl="0">
              <a:lnSpc>
                <a:spcPct val="100000"/>
              </a:lnSpc>
              <a:spcBef>
                <a:spcPts val="0"/>
              </a:spcBef>
              <a:spcAft>
                <a:spcPts val="0"/>
              </a:spcAft>
              <a:buClr>
                <a:srgbClr val="000000"/>
              </a:buClr>
              <a:buSzPts val="5200"/>
              <a:buNone/>
              <a:defRPr sz="5200">
                <a:solidFill>
                  <a:srgbClr val="000000"/>
                </a:solidFill>
              </a:defRPr>
            </a:lvl3pPr>
            <a:lvl4pPr lvl="3" algn="ctr" rtl="0">
              <a:lnSpc>
                <a:spcPct val="100000"/>
              </a:lnSpc>
              <a:spcBef>
                <a:spcPts val="0"/>
              </a:spcBef>
              <a:spcAft>
                <a:spcPts val="0"/>
              </a:spcAft>
              <a:buClr>
                <a:srgbClr val="000000"/>
              </a:buClr>
              <a:buSzPts val="5200"/>
              <a:buNone/>
              <a:defRPr sz="5200">
                <a:solidFill>
                  <a:srgbClr val="000000"/>
                </a:solidFill>
              </a:defRPr>
            </a:lvl4pPr>
            <a:lvl5pPr lvl="4" algn="ctr" rtl="0">
              <a:lnSpc>
                <a:spcPct val="100000"/>
              </a:lnSpc>
              <a:spcBef>
                <a:spcPts val="0"/>
              </a:spcBef>
              <a:spcAft>
                <a:spcPts val="0"/>
              </a:spcAft>
              <a:buClr>
                <a:srgbClr val="000000"/>
              </a:buClr>
              <a:buSzPts val="5200"/>
              <a:buNone/>
              <a:defRPr sz="5200">
                <a:solidFill>
                  <a:srgbClr val="000000"/>
                </a:solidFill>
              </a:defRPr>
            </a:lvl5pPr>
            <a:lvl6pPr lvl="5" algn="ctr" rtl="0">
              <a:lnSpc>
                <a:spcPct val="100000"/>
              </a:lnSpc>
              <a:spcBef>
                <a:spcPts val="0"/>
              </a:spcBef>
              <a:spcAft>
                <a:spcPts val="0"/>
              </a:spcAft>
              <a:buClr>
                <a:srgbClr val="000000"/>
              </a:buClr>
              <a:buSzPts val="5200"/>
              <a:buNone/>
              <a:defRPr sz="5200">
                <a:solidFill>
                  <a:srgbClr val="000000"/>
                </a:solidFill>
              </a:defRPr>
            </a:lvl6pPr>
            <a:lvl7pPr lvl="6" algn="ctr" rtl="0">
              <a:lnSpc>
                <a:spcPct val="100000"/>
              </a:lnSpc>
              <a:spcBef>
                <a:spcPts val="0"/>
              </a:spcBef>
              <a:spcAft>
                <a:spcPts val="0"/>
              </a:spcAft>
              <a:buClr>
                <a:srgbClr val="000000"/>
              </a:buClr>
              <a:buSzPts val="5200"/>
              <a:buNone/>
              <a:defRPr sz="5200">
                <a:solidFill>
                  <a:srgbClr val="000000"/>
                </a:solidFill>
              </a:defRPr>
            </a:lvl7pPr>
            <a:lvl8pPr lvl="7" algn="ctr" rtl="0">
              <a:lnSpc>
                <a:spcPct val="100000"/>
              </a:lnSpc>
              <a:spcBef>
                <a:spcPts val="0"/>
              </a:spcBef>
              <a:spcAft>
                <a:spcPts val="0"/>
              </a:spcAft>
              <a:buClr>
                <a:srgbClr val="000000"/>
              </a:buClr>
              <a:buSzPts val="5200"/>
              <a:buNone/>
              <a:defRPr sz="5200">
                <a:solidFill>
                  <a:srgbClr val="000000"/>
                </a:solidFill>
              </a:defRPr>
            </a:lvl8pPr>
            <a:lvl9pPr lvl="8" algn="ctr" rtl="0">
              <a:lnSpc>
                <a:spcPct val="100000"/>
              </a:lnSpc>
              <a:spcBef>
                <a:spcPts val="0"/>
              </a:spcBef>
              <a:spcAft>
                <a:spcPts val="0"/>
              </a:spcAft>
              <a:buClr>
                <a:srgbClr val="000000"/>
              </a:buClr>
              <a:buSzPts val="5200"/>
              <a:buNone/>
              <a:defRPr sz="5200">
                <a:solidFill>
                  <a:srgbClr val="000000"/>
                </a:solidFill>
              </a:defRPr>
            </a:lvl9pPr>
          </a:lstStyle>
          <a:p>
            <a:endParaRPr/>
          </a:p>
        </p:txBody>
      </p:sp>
      <p:sp>
        <p:nvSpPr>
          <p:cNvPr id="41" name="Google Shape;41;p4"/>
          <p:cNvSpPr txBox="1">
            <a:spLocks noGrp="1"/>
          </p:cNvSpPr>
          <p:nvPr>
            <p:ph type="subTitle" idx="1"/>
          </p:nvPr>
        </p:nvSpPr>
        <p:spPr>
          <a:xfrm>
            <a:off x="2569800" y="3188701"/>
            <a:ext cx="4004400" cy="784800"/>
          </a:xfrm>
          <a:prstGeom prst="rect">
            <a:avLst/>
          </a:prstGeom>
          <a:noFill/>
          <a:ln>
            <a:noFill/>
          </a:ln>
        </p:spPr>
        <p:txBody>
          <a:bodyPr spcFirstLastPara="1" wrap="square" lIns="91425" tIns="91425" rIns="91425" bIns="91425" anchor="t" anchorCtr="0"/>
          <a:lstStyle>
            <a:lvl1pPr lvl="0" algn="ctr" rtl="0">
              <a:lnSpc>
                <a:spcPct val="100000"/>
              </a:lnSpc>
              <a:spcBef>
                <a:spcPts val="0"/>
              </a:spcBef>
              <a:spcAft>
                <a:spcPts val="0"/>
              </a:spcAft>
              <a:buClr>
                <a:srgbClr val="000000"/>
              </a:buClr>
              <a:buSzPts val="1400"/>
              <a:buNone/>
              <a:defRPr sz="1400">
                <a:solidFill>
                  <a:srgbClr val="000000"/>
                </a:solidFill>
              </a:defRPr>
            </a:lvl1pPr>
            <a:lvl2pPr lvl="1" algn="ctr" rtl="0">
              <a:lnSpc>
                <a:spcPct val="100000"/>
              </a:lnSpc>
              <a:spcBef>
                <a:spcPts val="0"/>
              </a:spcBef>
              <a:spcAft>
                <a:spcPts val="0"/>
              </a:spcAft>
              <a:buClr>
                <a:srgbClr val="000000"/>
              </a:buClr>
              <a:buSzPts val="1400"/>
              <a:buNone/>
              <a:defRPr sz="1400">
                <a:solidFill>
                  <a:srgbClr val="000000"/>
                </a:solidFill>
              </a:defRPr>
            </a:lvl2pPr>
            <a:lvl3pPr lvl="2" algn="ctr" rtl="0">
              <a:lnSpc>
                <a:spcPct val="100000"/>
              </a:lnSpc>
              <a:spcBef>
                <a:spcPts val="0"/>
              </a:spcBef>
              <a:spcAft>
                <a:spcPts val="0"/>
              </a:spcAft>
              <a:buClr>
                <a:srgbClr val="000000"/>
              </a:buClr>
              <a:buSzPts val="1400"/>
              <a:buNone/>
              <a:defRPr sz="1400">
                <a:solidFill>
                  <a:srgbClr val="000000"/>
                </a:solidFill>
              </a:defRPr>
            </a:lvl3pPr>
            <a:lvl4pPr lvl="3" algn="ctr" rtl="0">
              <a:lnSpc>
                <a:spcPct val="100000"/>
              </a:lnSpc>
              <a:spcBef>
                <a:spcPts val="0"/>
              </a:spcBef>
              <a:spcAft>
                <a:spcPts val="0"/>
              </a:spcAft>
              <a:buClr>
                <a:srgbClr val="000000"/>
              </a:buClr>
              <a:buSzPts val="1400"/>
              <a:buNone/>
              <a:defRPr sz="1400">
                <a:solidFill>
                  <a:srgbClr val="000000"/>
                </a:solidFill>
              </a:defRPr>
            </a:lvl4pPr>
            <a:lvl5pPr lvl="4" algn="ctr" rtl="0">
              <a:lnSpc>
                <a:spcPct val="100000"/>
              </a:lnSpc>
              <a:spcBef>
                <a:spcPts val="0"/>
              </a:spcBef>
              <a:spcAft>
                <a:spcPts val="0"/>
              </a:spcAft>
              <a:buClr>
                <a:srgbClr val="000000"/>
              </a:buClr>
              <a:buSzPts val="1400"/>
              <a:buNone/>
              <a:defRPr sz="1400">
                <a:solidFill>
                  <a:srgbClr val="000000"/>
                </a:solidFill>
              </a:defRPr>
            </a:lvl5pPr>
            <a:lvl6pPr lvl="5" algn="ctr" rtl="0">
              <a:lnSpc>
                <a:spcPct val="100000"/>
              </a:lnSpc>
              <a:spcBef>
                <a:spcPts val="0"/>
              </a:spcBef>
              <a:spcAft>
                <a:spcPts val="0"/>
              </a:spcAft>
              <a:buClr>
                <a:srgbClr val="000000"/>
              </a:buClr>
              <a:buSzPts val="1400"/>
              <a:buNone/>
              <a:defRPr sz="1400">
                <a:solidFill>
                  <a:srgbClr val="000000"/>
                </a:solidFill>
              </a:defRPr>
            </a:lvl6pPr>
            <a:lvl7pPr lvl="6" algn="ctr" rtl="0">
              <a:lnSpc>
                <a:spcPct val="100000"/>
              </a:lnSpc>
              <a:spcBef>
                <a:spcPts val="0"/>
              </a:spcBef>
              <a:spcAft>
                <a:spcPts val="0"/>
              </a:spcAft>
              <a:buClr>
                <a:srgbClr val="000000"/>
              </a:buClr>
              <a:buSzPts val="1400"/>
              <a:buNone/>
              <a:defRPr sz="1400">
                <a:solidFill>
                  <a:srgbClr val="000000"/>
                </a:solidFill>
              </a:defRPr>
            </a:lvl7pPr>
            <a:lvl8pPr lvl="7" algn="ctr" rtl="0">
              <a:lnSpc>
                <a:spcPct val="100000"/>
              </a:lnSpc>
              <a:spcBef>
                <a:spcPts val="0"/>
              </a:spcBef>
              <a:spcAft>
                <a:spcPts val="0"/>
              </a:spcAft>
              <a:buClr>
                <a:srgbClr val="000000"/>
              </a:buClr>
              <a:buSzPts val="1400"/>
              <a:buNone/>
              <a:defRPr sz="1400">
                <a:solidFill>
                  <a:srgbClr val="000000"/>
                </a:solidFill>
              </a:defRPr>
            </a:lvl8pPr>
            <a:lvl9pPr lvl="8" algn="ctr" rtl="0">
              <a:lnSpc>
                <a:spcPct val="100000"/>
              </a:lnSpc>
              <a:spcBef>
                <a:spcPts val="0"/>
              </a:spcBef>
              <a:spcAft>
                <a:spcPts val="0"/>
              </a:spcAft>
              <a:buClr>
                <a:srgbClr val="000000"/>
              </a:buClr>
              <a:buSzPts val="1400"/>
              <a:buNone/>
              <a:defRPr sz="1400">
                <a:solidFill>
                  <a:srgbClr val="000000"/>
                </a:solidFill>
              </a:defRPr>
            </a:lvl9pPr>
          </a:lstStyle>
          <a:p>
            <a:endParaRPr/>
          </a:p>
        </p:txBody>
      </p:sp>
    </p:spTree>
    <p:extLst>
      <p:ext uri="{BB962C8B-B14F-4D97-AF65-F5344CB8AC3E}">
        <p14:creationId xmlns:p14="http://schemas.microsoft.com/office/powerpoint/2010/main" val="3529144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rgbClr val="000000"/>
        </a:solidFill>
        <a:effectLst/>
      </p:bgPr>
    </p:bg>
    <p:spTree>
      <p:nvGrpSpPr>
        <p:cNvPr id="1" name="Shape 112"/>
        <p:cNvGrpSpPr/>
        <p:nvPr/>
      </p:nvGrpSpPr>
      <p:grpSpPr>
        <a:xfrm>
          <a:off x="0" y="0"/>
          <a:ext cx="0" cy="0"/>
          <a:chOff x="0" y="0"/>
          <a:chExt cx="0" cy="0"/>
        </a:xfrm>
      </p:grpSpPr>
      <p:sp>
        <p:nvSpPr>
          <p:cNvPr id="118" name="Google Shape;118;p11"/>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1pPr>
            <a:lvl2pPr marL="0" marR="0" lvl="1"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2pPr>
            <a:lvl3pPr marL="0" marR="0" lvl="2"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3pPr>
            <a:lvl4pPr marL="0" marR="0" lvl="3"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4pPr>
            <a:lvl5pPr marL="0" marR="0" lvl="4"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5pPr>
            <a:lvl6pPr marL="0" marR="0" lvl="5"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6pPr>
            <a:lvl7pPr marL="0" marR="0" lvl="6"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7pPr>
            <a:lvl8pPr marL="0" marR="0" lvl="7"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8pPr>
            <a:lvl9pPr marL="0" marR="0" lvl="8"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25150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8"/>
        <p:cNvGrpSpPr/>
        <p:nvPr/>
      </p:nvGrpSpPr>
      <p:grpSpPr>
        <a:xfrm>
          <a:off x="0" y="0"/>
          <a:ext cx="0" cy="0"/>
          <a:chOff x="0" y="0"/>
          <a:chExt cx="0" cy="0"/>
        </a:xfrm>
      </p:grpSpPr>
      <p:sp>
        <p:nvSpPr>
          <p:cNvPr id="76" name="Google Shape;76;p7"/>
          <p:cNvSpPr txBox="1">
            <a:spLocks noGrp="1"/>
          </p:cNvSpPr>
          <p:nvPr>
            <p:ph type="body" idx="1"/>
          </p:nvPr>
        </p:nvSpPr>
        <p:spPr>
          <a:xfrm>
            <a:off x="2385525" y="1310550"/>
            <a:ext cx="4777200" cy="3265800"/>
          </a:xfrm>
          <a:prstGeom prst="rect">
            <a:avLst/>
          </a:prstGeom>
          <a:noFill/>
          <a:ln>
            <a:noFill/>
          </a:ln>
        </p:spPr>
        <p:txBody>
          <a:bodyPr spcFirstLastPara="1" wrap="square" lIns="91425" tIns="91425" rIns="91425" bIns="91425" anchor="t" anchorCtr="0"/>
          <a:lstStyle>
            <a:lvl1pPr marL="457200" lvl="0" indent="-393700" algn="l" rtl="0">
              <a:lnSpc>
                <a:spcPct val="100000"/>
              </a:lnSpc>
              <a:spcBef>
                <a:spcPts val="600"/>
              </a:spcBef>
              <a:spcAft>
                <a:spcPts val="0"/>
              </a:spcAft>
              <a:buSzPts val="2600"/>
              <a:buFont typeface="Poppins"/>
              <a:buChar char="￮"/>
              <a:defRPr sz="2600" b="1">
                <a:latin typeface="Poppins"/>
                <a:ea typeface="Poppins"/>
                <a:cs typeface="Poppins"/>
                <a:sym typeface="Poppins"/>
              </a:defRPr>
            </a:lvl1pPr>
            <a:lvl2pPr marL="914400" lvl="1" indent="-393700" algn="l" rtl="0">
              <a:lnSpc>
                <a:spcPct val="100000"/>
              </a:lnSpc>
              <a:spcBef>
                <a:spcPts val="0"/>
              </a:spcBef>
              <a:spcAft>
                <a:spcPts val="0"/>
              </a:spcAft>
              <a:buSzPts val="2600"/>
              <a:buFont typeface="Poppins"/>
              <a:buChar char="￮"/>
              <a:defRPr sz="2600" b="1">
                <a:latin typeface="Poppins"/>
                <a:ea typeface="Poppins"/>
                <a:cs typeface="Poppins"/>
                <a:sym typeface="Poppins"/>
              </a:defRPr>
            </a:lvl2pPr>
            <a:lvl3pPr marL="1371600" lvl="2" indent="-393700" algn="l" rtl="0">
              <a:lnSpc>
                <a:spcPct val="100000"/>
              </a:lnSpc>
              <a:spcBef>
                <a:spcPts val="0"/>
              </a:spcBef>
              <a:spcAft>
                <a:spcPts val="0"/>
              </a:spcAft>
              <a:buSzPts val="2600"/>
              <a:buFont typeface="Poppins"/>
              <a:buChar char="￮"/>
              <a:defRPr sz="2600" b="1">
                <a:latin typeface="Poppins"/>
                <a:ea typeface="Poppins"/>
                <a:cs typeface="Poppins"/>
                <a:sym typeface="Poppins"/>
              </a:defRPr>
            </a:lvl3pPr>
            <a:lvl4pPr marL="1828800" lvl="3" indent="-393700" algn="l" rtl="0">
              <a:lnSpc>
                <a:spcPct val="100000"/>
              </a:lnSpc>
              <a:spcBef>
                <a:spcPts val="0"/>
              </a:spcBef>
              <a:spcAft>
                <a:spcPts val="0"/>
              </a:spcAft>
              <a:buSzPts val="2600"/>
              <a:buFont typeface="Poppins"/>
              <a:buChar char="●"/>
              <a:defRPr sz="2600" b="1">
                <a:latin typeface="Poppins"/>
                <a:ea typeface="Poppins"/>
                <a:cs typeface="Poppins"/>
                <a:sym typeface="Poppins"/>
              </a:defRPr>
            </a:lvl4pPr>
            <a:lvl5pPr marL="2286000" lvl="4" indent="-393700" algn="l" rtl="0">
              <a:lnSpc>
                <a:spcPct val="100000"/>
              </a:lnSpc>
              <a:spcBef>
                <a:spcPts val="0"/>
              </a:spcBef>
              <a:spcAft>
                <a:spcPts val="0"/>
              </a:spcAft>
              <a:buSzPts val="2600"/>
              <a:buFont typeface="Poppins"/>
              <a:buChar char="○"/>
              <a:defRPr sz="2600" b="1">
                <a:latin typeface="Poppins"/>
                <a:ea typeface="Poppins"/>
                <a:cs typeface="Poppins"/>
                <a:sym typeface="Poppins"/>
              </a:defRPr>
            </a:lvl5pPr>
            <a:lvl6pPr marL="2743200" lvl="5" indent="-393700" algn="l" rtl="0">
              <a:lnSpc>
                <a:spcPct val="100000"/>
              </a:lnSpc>
              <a:spcBef>
                <a:spcPts val="0"/>
              </a:spcBef>
              <a:spcAft>
                <a:spcPts val="0"/>
              </a:spcAft>
              <a:buSzPts val="2600"/>
              <a:buFont typeface="Poppins"/>
              <a:buChar char="■"/>
              <a:defRPr sz="2600" b="1">
                <a:latin typeface="Poppins"/>
                <a:ea typeface="Poppins"/>
                <a:cs typeface="Poppins"/>
                <a:sym typeface="Poppins"/>
              </a:defRPr>
            </a:lvl6pPr>
            <a:lvl7pPr marL="3200400" lvl="6" indent="-393700" algn="l" rtl="0">
              <a:lnSpc>
                <a:spcPct val="100000"/>
              </a:lnSpc>
              <a:spcBef>
                <a:spcPts val="0"/>
              </a:spcBef>
              <a:spcAft>
                <a:spcPts val="0"/>
              </a:spcAft>
              <a:buSzPts val="2600"/>
              <a:buFont typeface="Poppins"/>
              <a:buChar char="●"/>
              <a:defRPr sz="2600" b="1">
                <a:latin typeface="Poppins"/>
                <a:ea typeface="Poppins"/>
                <a:cs typeface="Poppins"/>
                <a:sym typeface="Poppins"/>
              </a:defRPr>
            </a:lvl7pPr>
            <a:lvl8pPr marL="3657600" lvl="7" indent="-393700" algn="l" rtl="0">
              <a:lnSpc>
                <a:spcPct val="100000"/>
              </a:lnSpc>
              <a:spcBef>
                <a:spcPts val="0"/>
              </a:spcBef>
              <a:spcAft>
                <a:spcPts val="0"/>
              </a:spcAft>
              <a:buSzPts val="2600"/>
              <a:buFont typeface="Poppins"/>
              <a:buChar char="○"/>
              <a:defRPr sz="2600" b="1">
                <a:latin typeface="Poppins"/>
                <a:ea typeface="Poppins"/>
                <a:cs typeface="Poppins"/>
                <a:sym typeface="Poppins"/>
              </a:defRPr>
            </a:lvl8pPr>
            <a:lvl9pPr marL="4114800" lvl="8" indent="-393700" algn="l" rtl="0">
              <a:lnSpc>
                <a:spcPct val="100000"/>
              </a:lnSpc>
              <a:spcBef>
                <a:spcPts val="0"/>
              </a:spcBef>
              <a:spcAft>
                <a:spcPts val="0"/>
              </a:spcAft>
              <a:buSzPts val="2600"/>
              <a:buFont typeface="Poppins"/>
              <a:buChar char="■"/>
              <a:defRPr sz="2600" b="1">
                <a:latin typeface="Poppins"/>
                <a:ea typeface="Poppins"/>
                <a:cs typeface="Poppins"/>
                <a:sym typeface="Poppins"/>
              </a:defRPr>
            </a:lvl9pPr>
          </a:lstStyle>
          <a:p>
            <a:endParaRPr/>
          </a:p>
        </p:txBody>
      </p:sp>
      <p:sp>
        <p:nvSpPr>
          <p:cNvPr id="78" name="Google Shape;78;p7"/>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1pPr>
            <a:lvl2pPr marL="0" marR="0" lvl="1"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2pPr>
            <a:lvl3pPr marL="0" marR="0" lvl="2"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3pPr>
            <a:lvl4pPr marL="0" marR="0" lvl="3"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4pPr>
            <a:lvl5pPr marL="0" marR="0" lvl="4"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5pPr>
            <a:lvl6pPr marL="0" marR="0" lvl="5"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6pPr>
            <a:lvl7pPr marL="0" marR="0" lvl="6"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7pPr>
            <a:lvl8pPr marL="0" marR="0" lvl="7"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8pPr>
            <a:lvl9pPr marL="0" marR="0" lvl="8"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96195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 B">
  <p:cSld name="Blank type B">
    <p:spTree>
      <p:nvGrpSpPr>
        <p:cNvPr id="1" name="Shape 59"/>
        <p:cNvGrpSpPr/>
        <p:nvPr/>
      </p:nvGrpSpPr>
      <p:grpSpPr>
        <a:xfrm>
          <a:off x="0" y="0"/>
          <a:ext cx="0" cy="0"/>
          <a:chOff x="0" y="0"/>
          <a:chExt cx="0" cy="0"/>
        </a:xfrm>
      </p:grpSpPr>
      <p:sp>
        <p:nvSpPr>
          <p:cNvPr id="61" name="Google Shape;61;p6"/>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1pPr>
            <a:lvl2pPr marL="0" marR="0" lvl="1"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2pPr>
            <a:lvl3pPr marL="0" marR="0" lvl="2"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3pPr>
            <a:lvl4pPr marL="0" marR="0" lvl="3"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4pPr>
            <a:lvl5pPr marL="0" marR="0" lvl="4"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5pPr>
            <a:lvl6pPr marL="0" marR="0" lvl="5"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6pPr>
            <a:lvl7pPr marL="0" marR="0" lvl="6"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7pPr>
            <a:lvl8pPr marL="0" marR="0" lvl="7"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8pPr>
            <a:lvl9pPr marL="0" marR="0" lvl="8"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60413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6"/>
        <p:cNvGrpSpPr/>
        <p:nvPr/>
      </p:nvGrpSpPr>
      <p:grpSpPr>
        <a:xfrm>
          <a:off x="0" y="0"/>
          <a:ext cx="0" cy="0"/>
          <a:chOff x="0" y="0"/>
          <a:chExt cx="0" cy="0"/>
        </a:xfrm>
      </p:grpSpPr>
      <p:sp>
        <p:nvSpPr>
          <p:cNvPr id="53" name="Google Shape;53;p5"/>
          <p:cNvSpPr txBox="1">
            <a:spLocks noGrp="1"/>
          </p:cNvSpPr>
          <p:nvPr>
            <p:ph type="title"/>
          </p:nvPr>
        </p:nvSpPr>
        <p:spPr>
          <a:xfrm>
            <a:off x="457200" y="1166125"/>
            <a:ext cx="5220300" cy="683100"/>
          </a:xfrm>
          <a:prstGeom prst="rect">
            <a:avLst/>
          </a:prstGeom>
          <a:noFill/>
          <a:ln>
            <a:noFill/>
          </a:ln>
        </p:spPr>
        <p:txBody>
          <a:bodyPr spcFirstLastPara="1" wrap="square" lIns="91425" tIns="91425" rIns="91425" bIns="91425" anchor="b" anchorCtr="0"/>
          <a:lstStyle>
            <a:lvl1pPr lvl="0" algn="l" rtl="0">
              <a:lnSpc>
                <a:spcPct val="100000"/>
              </a:lnSpc>
              <a:spcBef>
                <a:spcPts val="0"/>
              </a:spcBef>
              <a:spcAft>
                <a:spcPts val="0"/>
              </a:spcAft>
              <a:buSzPts val="3600"/>
              <a:buNone/>
              <a:defRPr/>
            </a:lvl1pPr>
            <a:lvl2pPr lvl="1" algn="l" rtl="0">
              <a:lnSpc>
                <a:spcPct val="100000"/>
              </a:lnSpc>
              <a:spcBef>
                <a:spcPts val="0"/>
              </a:spcBef>
              <a:spcAft>
                <a:spcPts val="0"/>
              </a:spcAft>
              <a:buSzPts val="3600"/>
              <a:buNone/>
              <a:defRPr/>
            </a:lvl2pPr>
            <a:lvl3pPr lvl="2" algn="l" rtl="0">
              <a:lnSpc>
                <a:spcPct val="100000"/>
              </a:lnSpc>
              <a:spcBef>
                <a:spcPts val="0"/>
              </a:spcBef>
              <a:spcAft>
                <a:spcPts val="0"/>
              </a:spcAft>
              <a:buSzPts val="3600"/>
              <a:buNone/>
              <a:defRPr/>
            </a:lvl3pPr>
            <a:lvl4pPr lvl="3" algn="l" rtl="0">
              <a:lnSpc>
                <a:spcPct val="100000"/>
              </a:lnSpc>
              <a:spcBef>
                <a:spcPts val="0"/>
              </a:spcBef>
              <a:spcAft>
                <a:spcPts val="0"/>
              </a:spcAft>
              <a:buSzPts val="3600"/>
              <a:buNone/>
              <a:defRPr/>
            </a:lvl4pPr>
            <a:lvl5pPr lvl="4" algn="l" rtl="0">
              <a:lnSpc>
                <a:spcPct val="100000"/>
              </a:lnSpc>
              <a:spcBef>
                <a:spcPts val="0"/>
              </a:spcBef>
              <a:spcAft>
                <a:spcPts val="0"/>
              </a:spcAft>
              <a:buSzPts val="3600"/>
              <a:buNone/>
              <a:defRPr/>
            </a:lvl5pPr>
            <a:lvl6pPr lvl="5" algn="l" rtl="0">
              <a:lnSpc>
                <a:spcPct val="100000"/>
              </a:lnSpc>
              <a:spcBef>
                <a:spcPts val="0"/>
              </a:spcBef>
              <a:spcAft>
                <a:spcPts val="0"/>
              </a:spcAft>
              <a:buSzPts val="3600"/>
              <a:buNone/>
              <a:defRPr/>
            </a:lvl6pPr>
            <a:lvl7pPr lvl="6" algn="l" rtl="0">
              <a:lnSpc>
                <a:spcPct val="100000"/>
              </a:lnSpc>
              <a:spcBef>
                <a:spcPts val="0"/>
              </a:spcBef>
              <a:spcAft>
                <a:spcPts val="0"/>
              </a:spcAft>
              <a:buSzPts val="3600"/>
              <a:buNone/>
              <a:defRPr/>
            </a:lvl7pPr>
            <a:lvl8pPr lvl="7" algn="l" rtl="0">
              <a:lnSpc>
                <a:spcPct val="100000"/>
              </a:lnSpc>
              <a:spcBef>
                <a:spcPts val="0"/>
              </a:spcBef>
              <a:spcAft>
                <a:spcPts val="0"/>
              </a:spcAft>
              <a:buSzPts val="3600"/>
              <a:buNone/>
              <a:defRPr/>
            </a:lvl8pPr>
            <a:lvl9pPr lvl="8" algn="l" rtl="0">
              <a:lnSpc>
                <a:spcPct val="100000"/>
              </a:lnSpc>
              <a:spcBef>
                <a:spcPts val="0"/>
              </a:spcBef>
              <a:spcAft>
                <a:spcPts val="0"/>
              </a:spcAft>
              <a:buSzPts val="3600"/>
              <a:buNone/>
              <a:defRPr/>
            </a:lvl9pPr>
          </a:lstStyle>
          <a:p>
            <a:endParaRPr/>
          </a:p>
        </p:txBody>
      </p:sp>
      <p:sp>
        <p:nvSpPr>
          <p:cNvPr id="54" name="Google Shape;54;p5"/>
          <p:cNvSpPr txBox="1">
            <a:spLocks noGrp="1"/>
          </p:cNvSpPr>
          <p:nvPr>
            <p:ph type="body" idx="1"/>
          </p:nvPr>
        </p:nvSpPr>
        <p:spPr>
          <a:xfrm>
            <a:off x="1069625" y="1958050"/>
            <a:ext cx="2236800" cy="2618400"/>
          </a:xfrm>
          <a:prstGeom prst="rect">
            <a:avLst/>
          </a:prstGeom>
          <a:noFill/>
          <a:ln>
            <a:noFill/>
          </a:ln>
        </p:spPr>
        <p:txBody>
          <a:bodyPr spcFirstLastPara="1" wrap="square" lIns="91425" tIns="91425" rIns="91425" bIns="91425" anchor="t" anchorCtr="0"/>
          <a:lstStyle>
            <a:lvl1pPr marL="457200" lvl="0" indent="-317500" algn="l" rtl="0">
              <a:lnSpc>
                <a:spcPct val="100000"/>
              </a:lnSpc>
              <a:spcBef>
                <a:spcPts val="600"/>
              </a:spcBef>
              <a:spcAft>
                <a:spcPts val="0"/>
              </a:spcAft>
              <a:buSzPts val="1400"/>
              <a:buChar char="￮"/>
              <a:defRPr sz="1400"/>
            </a:lvl1pPr>
            <a:lvl2pPr marL="914400" lvl="1" indent="-317500" algn="l" rtl="0">
              <a:lnSpc>
                <a:spcPct val="100000"/>
              </a:lnSpc>
              <a:spcBef>
                <a:spcPts val="0"/>
              </a:spcBef>
              <a:spcAft>
                <a:spcPts val="0"/>
              </a:spcAft>
              <a:buSzPts val="1400"/>
              <a:buChar char="￮"/>
              <a:defRPr sz="1400"/>
            </a:lvl2pPr>
            <a:lvl3pPr marL="1371600" lvl="2" indent="-317500" algn="l" rtl="0">
              <a:lnSpc>
                <a:spcPct val="100000"/>
              </a:lnSpc>
              <a:spcBef>
                <a:spcPts val="0"/>
              </a:spcBef>
              <a:spcAft>
                <a:spcPts val="0"/>
              </a:spcAft>
              <a:buSzPts val="1400"/>
              <a:buChar char="￮"/>
              <a:defRPr sz="1400"/>
            </a:lvl3pPr>
            <a:lvl4pPr marL="1828800" lvl="3" indent="-317500" algn="l" rtl="0">
              <a:lnSpc>
                <a:spcPct val="100000"/>
              </a:lnSpc>
              <a:spcBef>
                <a:spcPts val="0"/>
              </a:spcBef>
              <a:spcAft>
                <a:spcPts val="0"/>
              </a:spcAft>
              <a:buSzPts val="1400"/>
              <a:buChar char="●"/>
              <a:defRPr sz="1400"/>
            </a:lvl4pPr>
            <a:lvl5pPr marL="2286000" lvl="4" indent="-317500" algn="l" rtl="0">
              <a:lnSpc>
                <a:spcPct val="100000"/>
              </a:lnSpc>
              <a:spcBef>
                <a:spcPts val="0"/>
              </a:spcBef>
              <a:spcAft>
                <a:spcPts val="0"/>
              </a:spcAft>
              <a:buSzPts val="1400"/>
              <a:buChar char="○"/>
              <a:defRPr sz="1400"/>
            </a:lvl5pPr>
            <a:lvl6pPr marL="2743200" lvl="5" indent="-317500" algn="l" rtl="0">
              <a:lnSpc>
                <a:spcPct val="100000"/>
              </a:lnSpc>
              <a:spcBef>
                <a:spcPts val="0"/>
              </a:spcBef>
              <a:spcAft>
                <a:spcPts val="0"/>
              </a:spcAft>
              <a:buSzPts val="1400"/>
              <a:buChar char="■"/>
              <a:defRPr sz="1400"/>
            </a:lvl6pPr>
            <a:lvl7pPr marL="3200400" lvl="6" indent="-317500" algn="l" rtl="0">
              <a:lnSpc>
                <a:spcPct val="100000"/>
              </a:lnSpc>
              <a:spcBef>
                <a:spcPts val="0"/>
              </a:spcBef>
              <a:spcAft>
                <a:spcPts val="0"/>
              </a:spcAft>
              <a:buSzPts val="1400"/>
              <a:buChar char="●"/>
              <a:defRPr sz="1400"/>
            </a:lvl7pPr>
            <a:lvl8pPr marL="3657600" lvl="7" indent="-317500" algn="l" rtl="0">
              <a:lnSpc>
                <a:spcPct val="100000"/>
              </a:lnSpc>
              <a:spcBef>
                <a:spcPts val="0"/>
              </a:spcBef>
              <a:spcAft>
                <a:spcPts val="0"/>
              </a:spcAft>
              <a:buSzPts val="1400"/>
              <a:buChar char="○"/>
              <a:defRPr sz="1400"/>
            </a:lvl8pPr>
            <a:lvl9pPr marL="4114800" lvl="8" indent="-317500" algn="l" rtl="0">
              <a:lnSpc>
                <a:spcPct val="100000"/>
              </a:lnSpc>
              <a:spcBef>
                <a:spcPts val="0"/>
              </a:spcBef>
              <a:spcAft>
                <a:spcPts val="0"/>
              </a:spcAft>
              <a:buSzPts val="1400"/>
              <a:buChar char="■"/>
              <a:defRPr sz="1400"/>
            </a:lvl9pPr>
          </a:lstStyle>
          <a:p>
            <a:endParaRPr/>
          </a:p>
        </p:txBody>
      </p:sp>
      <p:sp>
        <p:nvSpPr>
          <p:cNvPr id="55" name="Google Shape;55;p5"/>
          <p:cNvSpPr txBox="1">
            <a:spLocks noGrp="1"/>
          </p:cNvSpPr>
          <p:nvPr>
            <p:ph type="body" idx="2"/>
          </p:nvPr>
        </p:nvSpPr>
        <p:spPr>
          <a:xfrm>
            <a:off x="3440857" y="1958050"/>
            <a:ext cx="2236800" cy="2618400"/>
          </a:xfrm>
          <a:prstGeom prst="rect">
            <a:avLst/>
          </a:prstGeom>
          <a:noFill/>
          <a:ln>
            <a:noFill/>
          </a:ln>
        </p:spPr>
        <p:txBody>
          <a:bodyPr spcFirstLastPara="1" wrap="square" lIns="91425" tIns="91425" rIns="91425" bIns="91425" anchor="t" anchorCtr="0"/>
          <a:lstStyle>
            <a:lvl1pPr marL="457200" lvl="0" indent="-317500" algn="l" rtl="0">
              <a:lnSpc>
                <a:spcPct val="100000"/>
              </a:lnSpc>
              <a:spcBef>
                <a:spcPts val="600"/>
              </a:spcBef>
              <a:spcAft>
                <a:spcPts val="0"/>
              </a:spcAft>
              <a:buSzPts val="1400"/>
              <a:buChar char="￮"/>
              <a:defRPr sz="1400"/>
            </a:lvl1pPr>
            <a:lvl2pPr marL="914400" lvl="1" indent="-317500" algn="l" rtl="0">
              <a:lnSpc>
                <a:spcPct val="100000"/>
              </a:lnSpc>
              <a:spcBef>
                <a:spcPts val="0"/>
              </a:spcBef>
              <a:spcAft>
                <a:spcPts val="0"/>
              </a:spcAft>
              <a:buSzPts val="1400"/>
              <a:buChar char="￮"/>
              <a:defRPr sz="1400"/>
            </a:lvl2pPr>
            <a:lvl3pPr marL="1371600" lvl="2" indent="-317500" algn="l" rtl="0">
              <a:lnSpc>
                <a:spcPct val="100000"/>
              </a:lnSpc>
              <a:spcBef>
                <a:spcPts val="0"/>
              </a:spcBef>
              <a:spcAft>
                <a:spcPts val="0"/>
              </a:spcAft>
              <a:buSzPts val="1400"/>
              <a:buChar char="￮"/>
              <a:defRPr sz="1400"/>
            </a:lvl3pPr>
            <a:lvl4pPr marL="1828800" lvl="3" indent="-317500" algn="l" rtl="0">
              <a:lnSpc>
                <a:spcPct val="100000"/>
              </a:lnSpc>
              <a:spcBef>
                <a:spcPts val="0"/>
              </a:spcBef>
              <a:spcAft>
                <a:spcPts val="0"/>
              </a:spcAft>
              <a:buSzPts val="1400"/>
              <a:buChar char="●"/>
              <a:defRPr sz="1400"/>
            </a:lvl4pPr>
            <a:lvl5pPr marL="2286000" lvl="4" indent="-317500" algn="l" rtl="0">
              <a:lnSpc>
                <a:spcPct val="100000"/>
              </a:lnSpc>
              <a:spcBef>
                <a:spcPts val="0"/>
              </a:spcBef>
              <a:spcAft>
                <a:spcPts val="0"/>
              </a:spcAft>
              <a:buSzPts val="1400"/>
              <a:buChar char="○"/>
              <a:defRPr sz="1400"/>
            </a:lvl5pPr>
            <a:lvl6pPr marL="2743200" lvl="5" indent="-317500" algn="l" rtl="0">
              <a:lnSpc>
                <a:spcPct val="100000"/>
              </a:lnSpc>
              <a:spcBef>
                <a:spcPts val="0"/>
              </a:spcBef>
              <a:spcAft>
                <a:spcPts val="0"/>
              </a:spcAft>
              <a:buSzPts val="1400"/>
              <a:buChar char="■"/>
              <a:defRPr sz="1400"/>
            </a:lvl6pPr>
            <a:lvl7pPr marL="3200400" lvl="6" indent="-317500" algn="l" rtl="0">
              <a:lnSpc>
                <a:spcPct val="100000"/>
              </a:lnSpc>
              <a:spcBef>
                <a:spcPts val="0"/>
              </a:spcBef>
              <a:spcAft>
                <a:spcPts val="0"/>
              </a:spcAft>
              <a:buSzPts val="1400"/>
              <a:buChar char="●"/>
              <a:defRPr sz="1400"/>
            </a:lvl7pPr>
            <a:lvl8pPr marL="3657600" lvl="7" indent="-317500" algn="l" rtl="0">
              <a:lnSpc>
                <a:spcPct val="100000"/>
              </a:lnSpc>
              <a:spcBef>
                <a:spcPts val="0"/>
              </a:spcBef>
              <a:spcAft>
                <a:spcPts val="0"/>
              </a:spcAft>
              <a:buSzPts val="1400"/>
              <a:buChar char="○"/>
              <a:defRPr sz="1400"/>
            </a:lvl8pPr>
            <a:lvl9pPr marL="4114800" lvl="8" indent="-317500" algn="l" rtl="0">
              <a:lnSpc>
                <a:spcPct val="100000"/>
              </a:lnSpc>
              <a:spcBef>
                <a:spcPts val="0"/>
              </a:spcBef>
              <a:spcAft>
                <a:spcPts val="0"/>
              </a:spcAft>
              <a:buSzPts val="1400"/>
              <a:buChar char="■"/>
              <a:defRPr sz="1400"/>
            </a:lvl9pPr>
          </a:lstStyle>
          <a:p>
            <a:endParaRPr/>
          </a:p>
        </p:txBody>
      </p:sp>
      <p:sp>
        <p:nvSpPr>
          <p:cNvPr id="56" name="Google Shape;56;p5"/>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1pPr>
            <a:lvl2pPr marL="0" marR="0" lvl="1"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2pPr>
            <a:lvl3pPr marL="0" marR="0" lvl="2"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3pPr>
            <a:lvl4pPr marL="0" marR="0" lvl="3"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4pPr>
            <a:lvl5pPr marL="0" marR="0" lvl="4"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5pPr>
            <a:lvl6pPr marL="0" marR="0" lvl="5"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6pPr>
            <a:lvl7pPr marL="0" marR="0" lvl="6"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7pPr>
            <a:lvl8pPr marL="0" marR="0" lvl="7"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8pPr>
            <a:lvl9pPr marL="0" marR="0" lvl="8" indent="0" algn="ctr" rtl="0">
              <a:lnSpc>
                <a:spcPct val="100000"/>
              </a:lnSpc>
              <a:spcBef>
                <a:spcPts val="0"/>
              </a:spcBef>
              <a:spcAft>
                <a:spcPts val="0"/>
              </a:spcAft>
              <a:buClr>
                <a:srgbClr val="000000"/>
              </a:buClr>
              <a:buSzPts val="1000"/>
              <a:buFont typeface="Arial"/>
              <a:buNone/>
              <a:defRPr sz="1000" b="1" i="0" u="none" strike="noStrike" cap="none">
                <a:solidFill>
                  <a:srgbClr val="FFFFFF"/>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1395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9D6DE-36B2-4205-81E4-7CA58ED16D4D}" type="datetimeFigureOut">
              <a:rPr lang="en-IN" smtClean="0"/>
              <a:t>13-09-2019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6978239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59D6DE-36B2-4205-81E4-7CA58ED16D4D}" type="datetimeFigureOut">
              <a:rPr lang="en-IN" smtClean="0"/>
              <a:t>13-09-2019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9420439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59D6DE-36B2-4205-81E4-7CA58ED16D4D}" type="datetimeFigureOut">
              <a:rPr lang="en-IN" smtClean="0"/>
              <a:t>13-09-2019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6393407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59D6DE-36B2-4205-81E4-7CA58ED16D4D}" type="datetimeFigureOut">
              <a:rPr lang="en-IN" smtClean="0"/>
              <a:t>13-09-2019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895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59D6DE-36B2-4205-81E4-7CA58ED16D4D}" type="datetimeFigureOut">
              <a:rPr lang="en-IN" smtClean="0"/>
              <a:t>13-09-2019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032973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9D6DE-36B2-4205-81E4-7CA58ED16D4D}" type="datetimeFigureOut">
              <a:rPr lang="en-IN" smtClean="0"/>
              <a:t>13-09-2019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9687621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B59D6DE-36B2-4205-81E4-7CA58ED16D4D}" type="datetimeFigureOut">
              <a:rPr lang="en-IN" smtClean="0"/>
              <a:t>13-09-2019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8660645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B59D6DE-36B2-4205-81E4-7CA58ED16D4D}" type="datetimeFigureOut">
              <a:rPr lang="en-IN" smtClean="0"/>
              <a:t>13-09-2019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602512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B59D6DE-36B2-4205-81E4-7CA58ED16D4D}" type="datetimeFigureOut">
              <a:rPr lang="en-IN" smtClean="0"/>
              <a:t>13-09-2019</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09066861"/>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Lst>
  <p:transition>
    <p:fade thruBlk="1"/>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7.xml"/><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3004080" y="1991850"/>
            <a:ext cx="4720800" cy="1159800"/>
          </a:xfrm>
          <a:prstGeom prst="rect">
            <a:avLst/>
          </a:prstGeom>
          <a:noFill/>
          <a:ln>
            <a:noFill/>
          </a:ln>
          <a:effectLst>
            <a:outerShdw blurRad="85725" dist="19050" dir="5400000" algn="bl" rotWithShape="0">
              <a:srgbClr val="000000">
                <a:alpha val="9410"/>
              </a:srgbClr>
            </a:outerShdw>
          </a:effectLst>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 dirty="0">
                <a:solidFill>
                  <a:schemeClr val="bg1"/>
                </a:solidFill>
                <a:latin typeface="Times New Roman" panose="02020603050405020304" pitchFamily="18" charset="0"/>
                <a:ea typeface="Roboto Mono"/>
                <a:cs typeface="Times New Roman" panose="02020603050405020304" pitchFamily="18" charset="0"/>
                <a:sym typeface="Roboto Mono"/>
              </a:rPr>
              <a:t>Predicting Breast Cancer </a:t>
            </a:r>
            <a:br>
              <a:rPr lang="en" dirty="0">
                <a:solidFill>
                  <a:schemeClr val="bg1"/>
                </a:solidFill>
                <a:latin typeface="French Script MT" panose="03020402040607040605" pitchFamily="66" charset="0"/>
                <a:ea typeface="Roboto Mono"/>
                <a:cs typeface="Roboto Mono"/>
                <a:sym typeface="Roboto Mono"/>
              </a:rPr>
            </a:br>
            <a:r>
              <a:rPr lang="en" sz="2800" dirty="0">
                <a:solidFill>
                  <a:schemeClr val="bg1"/>
                </a:solidFill>
                <a:latin typeface="Monotype Corsiva" panose="03010101010201010101" pitchFamily="66" charset="0"/>
                <a:ea typeface="Roboto Mono"/>
                <a:cs typeface="Roboto Mono"/>
                <a:sym typeface="Roboto Mono"/>
              </a:rPr>
              <a:t>using machine learning</a:t>
            </a:r>
            <a:endParaRPr dirty="0">
              <a:solidFill>
                <a:schemeClr val="bg1"/>
              </a:solidFill>
              <a:latin typeface="Monotype Corsiva" panose="03010101010201010101" pitchFamily="66" charset="0"/>
              <a:ea typeface="Roboto Mono"/>
              <a:cs typeface="Roboto Mono"/>
              <a:sym typeface="Roboto Mono"/>
            </a:endParaRPr>
          </a:p>
          <a:p>
            <a:pPr marL="0" lvl="0" indent="0" algn="l" rtl="0">
              <a:lnSpc>
                <a:spcPct val="100000"/>
              </a:lnSpc>
              <a:spcBef>
                <a:spcPts val="0"/>
              </a:spcBef>
              <a:spcAft>
                <a:spcPts val="0"/>
              </a:spcAft>
              <a:buSzPts val="5200"/>
              <a:buNone/>
            </a:pPr>
            <a:endParaRPr dirty="0"/>
          </a:p>
        </p:txBody>
      </p:sp>
      <p:grpSp>
        <p:nvGrpSpPr>
          <p:cNvPr id="142" name="Google Shape;142;p14"/>
          <p:cNvGrpSpPr/>
          <p:nvPr/>
        </p:nvGrpSpPr>
        <p:grpSpPr>
          <a:xfrm>
            <a:off x="1311079" y="985525"/>
            <a:ext cx="832106" cy="832102"/>
            <a:chOff x="1923675" y="1633650"/>
            <a:chExt cx="436000" cy="435975"/>
          </a:xfrm>
        </p:grpSpPr>
        <p:sp>
          <p:nvSpPr>
            <p:cNvPr id="143" name="Google Shape;143;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a:extLst>
              <a:ext uri="{FF2B5EF4-FFF2-40B4-BE49-F238E27FC236}">
                <a16:creationId xmlns:a16="http://schemas.microsoft.com/office/drawing/2014/main" id="{366C19AF-8AF9-4D14-A701-DD44ED0BFFE2}"/>
              </a:ext>
            </a:extLst>
          </p:cNvPr>
          <p:cNvPicPr>
            <a:picLocks noChangeAspect="1"/>
          </p:cNvPicPr>
          <p:nvPr/>
        </p:nvPicPr>
        <p:blipFill>
          <a:blip r:embed="rId3"/>
          <a:stretch>
            <a:fillRect/>
          </a:stretch>
        </p:blipFill>
        <p:spPr>
          <a:xfrm>
            <a:off x="6080701" y="171209"/>
            <a:ext cx="2875980" cy="904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pic>
        <p:nvPicPr>
          <p:cNvPr id="3" name="Picture 2"/>
          <p:cNvPicPr>
            <a:picLocks noChangeAspect="1"/>
          </p:cNvPicPr>
          <p:nvPr/>
        </p:nvPicPr>
        <p:blipFill>
          <a:blip r:embed="rId2"/>
          <a:stretch>
            <a:fillRect/>
          </a:stretch>
        </p:blipFill>
        <p:spPr>
          <a:xfrm>
            <a:off x="824905" y="1352380"/>
            <a:ext cx="3648584" cy="2438740"/>
          </a:xfrm>
          <a:prstGeom prst="rect">
            <a:avLst/>
          </a:prstGeom>
        </p:spPr>
      </p:pic>
      <p:pic>
        <p:nvPicPr>
          <p:cNvPr id="4" name="Picture 3"/>
          <p:cNvPicPr>
            <a:picLocks noChangeAspect="1"/>
          </p:cNvPicPr>
          <p:nvPr/>
        </p:nvPicPr>
        <p:blipFill>
          <a:blip r:embed="rId3"/>
          <a:stretch>
            <a:fillRect/>
          </a:stretch>
        </p:blipFill>
        <p:spPr>
          <a:xfrm>
            <a:off x="4665844" y="1340316"/>
            <a:ext cx="3657917" cy="2450804"/>
          </a:xfrm>
          <a:prstGeom prst="rect">
            <a:avLst/>
          </a:prstGeom>
        </p:spPr>
      </p:pic>
      <p:pic>
        <p:nvPicPr>
          <p:cNvPr id="5" name="Picture 4"/>
          <p:cNvPicPr>
            <a:picLocks noChangeAspect="1"/>
          </p:cNvPicPr>
          <p:nvPr/>
        </p:nvPicPr>
        <p:blipFill>
          <a:blip r:embed="rId4"/>
          <a:stretch>
            <a:fillRect/>
          </a:stretch>
        </p:blipFill>
        <p:spPr>
          <a:xfrm>
            <a:off x="1264798" y="1032247"/>
            <a:ext cx="2905530" cy="190527"/>
          </a:xfrm>
          <a:prstGeom prst="rect">
            <a:avLst/>
          </a:prstGeom>
        </p:spPr>
      </p:pic>
      <p:pic>
        <p:nvPicPr>
          <p:cNvPr id="6" name="Picture 5"/>
          <p:cNvPicPr>
            <a:picLocks noChangeAspect="1"/>
          </p:cNvPicPr>
          <p:nvPr/>
        </p:nvPicPr>
        <p:blipFill>
          <a:blip r:embed="rId5"/>
          <a:stretch>
            <a:fillRect/>
          </a:stretch>
        </p:blipFill>
        <p:spPr>
          <a:xfrm>
            <a:off x="4748815" y="994588"/>
            <a:ext cx="2210108" cy="219106"/>
          </a:xfrm>
          <a:prstGeom prst="rect">
            <a:avLst/>
          </a:prstGeom>
        </p:spPr>
      </p:pic>
    </p:spTree>
    <p:extLst>
      <p:ext uri="{BB962C8B-B14F-4D97-AF65-F5344CB8AC3E}">
        <p14:creationId xmlns:p14="http://schemas.microsoft.com/office/powerpoint/2010/main" val="2466763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pic>
        <p:nvPicPr>
          <p:cNvPr id="4" name="Picture 3"/>
          <p:cNvPicPr>
            <a:picLocks noChangeAspect="1"/>
          </p:cNvPicPr>
          <p:nvPr/>
        </p:nvPicPr>
        <p:blipFill>
          <a:blip r:embed="rId2"/>
          <a:stretch>
            <a:fillRect/>
          </a:stretch>
        </p:blipFill>
        <p:spPr>
          <a:xfrm>
            <a:off x="770161" y="1218161"/>
            <a:ext cx="3621338" cy="2450804"/>
          </a:xfrm>
          <a:prstGeom prst="rect">
            <a:avLst/>
          </a:prstGeom>
        </p:spPr>
      </p:pic>
      <p:pic>
        <p:nvPicPr>
          <p:cNvPr id="5" name="Picture 4"/>
          <p:cNvPicPr>
            <a:picLocks noChangeAspect="1"/>
          </p:cNvPicPr>
          <p:nvPr/>
        </p:nvPicPr>
        <p:blipFill>
          <a:blip r:embed="rId3"/>
          <a:stretch>
            <a:fillRect/>
          </a:stretch>
        </p:blipFill>
        <p:spPr>
          <a:xfrm>
            <a:off x="4747656" y="1218161"/>
            <a:ext cx="3682303" cy="2426418"/>
          </a:xfrm>
          <a:prstGeom prst="rect">
            <a:avLst/>
          </a:prstGeom>
        </p:spPr>
      </p:pic>
      <p:pic>
        <p:nvPicPr>
          <p:cNvPr id="3" name="Picture 2"/>
          <p:cNvPicPr>
            <a:picLocks noChangeAspect="1"/>
          </p:cNvPicPr>
          <p:nvPr/>
        </p:nvPicPr>
        <p:blipFill>
          <a:blip r:embed="rId4"/>
          <a:stretch>
            <a:fillRect/>
          </a:stretch>
        </p:blipFill>
        <p:spPr>
          <a:xfrm>
            <a:off x="1446639" y="792965"/>
            <a:ext cx="2610214" cy="190527"/>
          </a:xfrm>
          <a:prstGeom prst="rect">
            <a:avLst/>
          </a:prstGeom>
        </p:spPr>
      </p:pic>
      <p:pic>
        <p:nvPicPr>
          <p:cNvPr id="6" name="Picture 5"/>
          <p:cNvPicPr>
            <a:picLocks noChangeAspect="1"/>
          </p:cNvPicPr>
          <p:nvPr/>
        </p:nvPicPr>
        <p:blipFill>
          <a:blip r:embed="rId5"/>
          <a:stretch>
            <a:fillRect/>
          </a:stretch>
        </p:blipFill>
        <p:spPr>
          <a:xfrm>
            <a:off x="4892973" y="792965"/>
            <a:ext cx="2314898" cy="257211"/>
          </a:xfrm>
          <a:prstGeom prst="rect">
            <a:avLst/>
          </a:prstGeom>
        </p:spPr>
      </p:pic>
    </p:spTree>
    <p:extLst>
      <p:ext uri="{BB962C8B-B14F-4D97-AF65-F5344CB8AC3E}">
        <p14:creationId xmlns:p14="http://schemas.microsoft.com/office/powerpoint/2010/main" val="3532416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3" name="Rectangle 2"/>
          <p:cNvSpPr/>
          <p:nvPr/>
        </p:nvSpPr>
        <p:spPr>
          <a:xfrm>
            <a:off x="3116010" y="267838"/>
            <a:ext cx="4572000" cy="523220"/>
          </a:xfrm>
          <a:prstGeom prst="rect">
            <a:avLst/>
          </a:prstGeom>
        </p:spPr>
        <p:txBody>
          <a:bodyPr>
            <a:spAutoFit/>
          </a:bodyPr>
          <a:lstStyle/>
          <a:p>
            <a:r>
              <a:rPr lang="en-US" sz="2800" dirty="0" err="1"/>
              <a:t>BoxPlots</a:t>
            </a:r>
            <a:r>
              <a:rPr lang="en-US" sz="2800" dirty="0"/>
              <a:t>:-</a:t>
            </a:r>
          </a:p>
        </p:txBody>
      </p:sp>
      <p:pic>
        <p:nvPicPr>
          <p:cNvPr id="4" name="Picture 3"/>
          <p:cNvPicPr>
            <a:picLocks noChangeAspect="1"/>
          </p:cNvPicPr>
          <p:nvPr/>
        </p:nvPicPr>
        <p:blipFill>
          <a:blip r:embed="rId2"/>
          <a:stretch>
            <a:fillRect/>
          </a:stretch>
        </p:blipFill>
        <p:spPr>
          <a:xfrm>
            <a:off x="555081" y="1299985"/>
            <a:ext cx="3743847" cy="2543530"/>
          </a:xfrm>
          <a:prstGeom prst="rect">
            <a:avLst/>
          </a:prstGeom>
        </p:spPr>
      </p:pic>
      <p:pic>
        <p:nvPicPr>
          <p:cNvPr id="5" name="Picture 4"/>
          <p:cNvPicPr>
            <a:picLocks noChangeAspect="1"/>
          </p:cNvPicPr>
          <p:nvPr/>
        </p:nvPicPr>
        <p:blipFill>
          <a:blip r:embed="rId3"/>
          <a:stretch>
            <a:fillRect/>
          </a:stretch>
        </p:blipFill>
        <p:spPr>
          <a:xfrm>
            <a:off x="4496376" y="1299985"/>
            <a:ext cx="3877216" cy="2543530"/>
          </a:xfrm>
          <a:prstGeom prst="rect">
            <a:avLst/>
          </a:prstGeom>
        </p:spPr>
      </p:pic>
      <p:pic>
        <p:nvPicPr>
          <p:cNvPr id="6" name="Picture 5"/>
          <p:cNvPicPr>
            <a:picLocks noChangeAspect="1"/>
          </p:cNvPicPr>
          <p:nvPr/>
        </p:nvPicPr>
        <p:blipFill>
          <a:blip r:embed="rId4"/>
          <a:stretch>
            <a:fillRect/>
          </a:stretch>
        </p:blipFill>
        <p:spPr>
          <a:xfrm>
            <a:off x="354611" y="907389"/>
            <a:ext cx="4401164" cy="276264"/>
          </a:xfrm>
          <a:prstGeom prst="rect">
            <a:avLst/>
          </a:prstGeom>
        </p:spPr>
      </p:pic>
      <p:pic>
        <p:nvPicPr>
          <p:cNvPr id="7" name="Picture 6"/>
          <p:cNvPicPr>
            <a:picLocks noChangeAspect="1"/>
          </p:cNvPicPr>
          <p:nvPr/>
        </p:nvPicPr>
        <p:blipFill>
          <a:blip r:embed="rId5"/>
          <a:stretch>
            <a:fillRect/>
          </a:stretch>
        </p:blipFill>
        <p:spPr>
          <a:xfrm>
            <a:off x="4389644" y="3967859"/>
            <a:ext cx="4295775" cy="228600"/>
          </a:xfrm>
          <a:prstGeom prst="rect">
            <a:avLst/>
          </a:prstGeom>
        </p:spPr>
      </p:pic>
    </p:spTree>
    <p:extLst>
      <p:ext uri="{BB962C8B-B14F-4D97-AF65-F5344CB8AC3E}">
        <p14:creationId xmlns:p14="http://schemas.microsoft.com/office/powerpoint/2010/main" val="3730266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pic>
        <p:nvPicPr>
          <p:cNvPr id="3" name="Picture 2"/>
          <p:cNvPicPr>
            <a:picLocks noChangeAspect="1"/>
          </p:cNvPicPr>
          <p:nvPr/>
        </p:nvPicPr>
        <p:blipFill>
          <a:blip r:embed="rId2"/>
          <a:stretch>
            <a:fillRect/>
          </a:stretch>
        </p:blipFill>
        <p:spPr>
          <a:xfrm>
            <a:off x="729196" y="1166234"/>
            <a:ext cx="3686175" cy="2571750"/>
          </a:xfrm>
          <a:prstGeom prst="rect">
            <a:avLst/>
          </a:prstGeom>
        </p:spPr>
      </p:pic>
      <p:pic>
        <p:nvPicPr>
          <p:cNvPr id="4" name="Picture 3"/>
          <p:cNvPicPr>
            <a:picLocks noChangeAspect="1"/>
          </p:cNvPicPr>
          <p:nvPr/>
        </p:nvPicPr>
        <p:blipFill>
          <a:blip r:embed="rId3"/>
          <a:stretch>
            <a:fillRect/>
          </a:stretch>
        </p:blipFill>
        <p:spPr>
          <a:xfrm>
            <a:off x="4789734" y="1166234"/>
            <a:ext cx="3905795" cy="2553056"/>
          </a:xfrm>
          <a:prstGeom prst="rect">
            <a:avLst/>
          </a:prstGeom>
        </p:spPr>
      </p:pic>
      <p:pic>
        <p:nvPicPr>
          <p:cNvPr id="5" name="Picture 4"/>
          <p:cNvPicPr>
            <a:picLocks noChangeAspect="1"/>
          </p:cNvPicPr>
          <p:nvPr/>
        </p:nvPicPr>
        <p:blipFill>
          <a:blip r:embed="rId4"/>
          <a:stretch>
            <a:fillRect/>
          </a:stretch>
        </p:blipFill>
        <p:spPr>
          <a:xfrm>
            <a:off x="476472" y="821420"/>
            <a:ext cx="3781425" cy="219075"/>
          </a:xfrm>
          <a:prstGeom prst="rect">
            <a:avLst/>
          </a:prstGeom>
        </p:spPr>
      </p:pic>
      <p:pic>
        <p:nvPicPr>
          <p:cNvPr id="6" name="Picture 5"/>
          <p:cNvPicPr>
            <a:picLocks noChangeAspect="1"/>
          </p:cNvPicPr>
          <p:nvPr/>
        </p:nvPicPr>
        <p:blipFill>
          <a:blip r:embed="rId5"/>
          <a:stretch>
            <a:fillRect/>
          </a:stretch>
        </p:blipFill>
        <p:spPr>
          <a:xfrm>
            <a:off x="4696991" y="776166"/>
            <a:ext cx="3715268" cy="238158"/>
          </a:xfrm>
          <a:prstGeom prst="rect">
            <a:avLst/>
          </a:prstGeom>
        </p:spPr>
      </p:pic>
    </p:spTree>
    <p:extLst>
      <p:ext uri="{BB962C8B-B14F-4D97-AF65-F5344CB8AC3E}">
        <p14:creationId xmlns:p14="http://schemas.microsoft.com/office/powerpoint/2010/main" val="57744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pic>
        <p:nvPicPr>
          <p:cNvPr id="3" name="Picture 2"/>
          <p:cNvPicPr>
            <a:picLocks noChangeAspect="1"/>
          </p:cNvPicPr>
          <p:nvPr/>
        </p:nvPicPr>
        <p:blipFill>
          <a:blip r:embed="rId2"/>
          <a:stretch>
            <a:fillRect/>
          </a:stretch>
        </p:blipFill>
        <p:spPr>
          <a:xfrm>
            <a:off x="450290" y="1199257"/>
            <a:ext cx="3953427" cy="2591162"/>
          </a:xfrm>
          <a:prstGeom prst="rect">
            <a:avLst/>
          </a:prstGeom>
        </p:spPr>
      </p:pic>
      <p:pic>
        <p:nvPicPr>
          <p:cNvPr id="4" name="Picture 3"/>
          <p:cNvPicPr>
            <a:picLocks noChangeAspect="1"/>
          </p:cNvPicPr>
          <p:nvPr/>
        </p:nvPicPr>
        <p:blipFill>
          <a:blip r:embed="rId3"/>
          <a:stretch>
            <a:fillRect/>
          </a:stretch>
        </p:blipFill>
        <p:spPr>
          <a:xfrm>
            <a:off x="4762641" y="1199257"/>
            <a:ext cx="3696216" cy="2514951"/>
          </a:xfrm>
          <a:prstGeom prst="rect">
            <a:avLst/>
          </a:prstGeom>
        </p:spPr>
      </p:pic>
      <p:pic>
        <p:nvPicPr>
          <p:cNvPr id="5" name="Picture 4"/>
          <p:cNvPicPr>
            <a:picLocks noChangeAspect="1"/>
          </p:cNvPicPr>
          <p:nvPr/>
        </p:nvPicPr>
        <p:blipFill>
          <a:blip r:embed="rId4"/>
          <a:stretch>
            <a:fillRect/>
          </a:stretch>
        </p:blipFill>
        <p:spPr>
          <a:xfrm>
            <a:off x="593184" y="750097"/>
            <a:ext cx="3667637" cy="276264"/>
          </a:xfrm>
          <a:prstGeom prst="rect">
            <a:avLst/>
          </a:prstGeom>
        </p:spPr>
      </p:pic>
      <p:pic>
        <p:nvPicPr>
          <p:cNvPr id="6" name="Picture 5"/>
          <p:cNvPicPr>
            <a:picLocks noChangeAspect="1"/>
          </p:cNvPicPr>
          <p:nvPr/>
        </p:nvPicPr>
        <p:blipFill>
          <a:blip r:embed="rId5"/>
          <a:stretch>
            <a:fillRect/>
          </a:stretch>
        </p:blipFill>
        <p:spPr>
          <a:xfrm>
            <a:off x="4643562" y="783746"/>
            <a:ext cx="3934374" cy="190527"/>
          </a:xfrm>
          <a:prstGeom prst="rect">
            <a:avLst/>
          </a:prstGeom>
        </p:spPr>
      </p:pic>
    </p:spTree>
    <p:extLst>
      <p:ext uri="{BB962C8B-B14F-4D97-AF65-F5344CB8AC3E}">
        <p14:creationId xmlns:p14="http://schemas.microsoft.com/office/powerpoint/2010/main" val="3320547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3" name="Rectangle 2"/>
          <p:cNvSpPr/>
          <p:nvPr/>
        </p:nvSpPr>
        <p:spPr>
          <a:xfrm>
            <a:off x="3460352" y="11667"/>
            <a:ext cx="1550424" cy="523220"/>
          </a:xfrm>
          <a:prstGeom prst="rect">
            <a:avLst/>
          </a:prstGeom>
        </p:spPr>
        <p:txBody>
          <a:bodyPr wrap="none">
            <a:spAutoFit/>
          </a:bodyPr>
          <a:lstStyle/>
          <a:p>
            <a:r>
              <a:rPr lang="en-US" sz="2800" dirty="0">
                <a:latin typeface="Times New Roman" panose="02020603050405020304" pitchFamily="18" charset="0"/>
                <a:ea typeface="Arial" panose="020B0604020202020204" pitchFamily="34" charset="0"/>
                <a:cs typeface="Times New Roman" panose="02020603050405020304" pitchFamily="18" charset="0"/>
              </a:rPr>
              <a:t>Pair plots</a:t>
            </a:r>
            <a:endParaRPr lang="en-US" dirty="0">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8771" y="708877"/>
            <a:ext cx="8862704" cy="4303173"/>
          </a:xfrm>
          <a:prstGeom prst="rect">
            <a:avLst/>
          </a:prstGeom>
        </p:spPr>
      </p:pic>
    </p:spTree>
    <p:extLst>
      <p:ext uri="{BB962C8B-B14F-4D97-AF65-F5344CB8AC3E}">
        <p14:creationId xmlns:p14="http://schemas.microsoft.com/office/powerpoint/2010/main" val="1082651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
        <p:nvSpPr>
          <p:cNvPr id="3" name="Rectangle 2"/>
          <p:cNvSpPr/>
          <p:nvPr/>
        </p:nvSpPr>
        <p:spPr>
          <a:xfrm>
            <a:off x="57751" y="-79748"/>
            <a:ext cx="1601721"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Heatmap</a:t>
            </a:r>
          </a:p>
        </p:txBody>
      </p:sp>
      <p:pic>
        <p:nvPicPr>
          <p:cNvPr id="4" name="Picture 3"/>
          <p:cNvPicPr>
            <a:picLocks noChangeAspect="1"/>
          </p:cNvPicPr>
          <p:nvPr/>
        </p:nvPicPr>
        <p:blipFill>
          <a:blip r:embed="rId2"/>
          <a:stretch>
            <a:fillRect/>
          </a:stretch>
        </p:blipFill>
        <p:spPr>
          <a:xfrm>
            <a:off x="2115477" y="443472"/>
            <a:ext cx="6168723" cy="4589530"/>
          </a:xfrm>
          <a:prstGeom prst="rect">
            <a:avLst/>
          </a:prstGeom>
        </p:spPr>
      </p:pic>
      <p:pic>
        <p:nvPicPr>
          <p:cNvPr id="5" name="Picture 4"/>
          <p:cNvPicPr>
            <a:picLocks noChangeAspect="1"/>
          </p:cNvPicPr>
          <p:nvPr/>
        </p:nvPicPr>
        <p:blipFill>
          <a:blip r:embed="rId3"/>
          <a:stretch>
            <a:fillRect/>
          </a:stretch>
        </p:blipFill>
        <p:spPr>
          <a:xfrm>
            <a:off x="3027486" y="43366"/>
            <a:ext cx="5020376" cy="400106"/>
          </a:xfrm>
          <a:prstGeom prst="rect">
            <a:avLst/>
          </a:prstGeom>
        </p:spPr>
      </p:pic>
    </p:spTree>
    <p:extLst>
      <p:ext uri="{BB962C8B-B14F-4D97-AF65-F5344CB8AC3E}">
        <p14:creationId xmlns:p14="http://schemas.microsoft.com/office/powerpoint/2010/main" val="3976219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3" name="Rectangle 2"/>
          <p:cNvSpPr/>
          <p:nvPr/>
        </p:nvSpPr>
        <p:spPr>
          <a:xfrm>
            <a:off x="717591" y="388620"/>
            <a:ext cx="2179289" cy="523220"/>
          </a:xfrm>
          <a:prstGeom prst="rect">
            <a:avLst/>
          </a:prstGeom>
        </p:spPr>
        <p:txBody>
          <a:bodyPr wrap="square">
            <a:spAutoFit/>
          </a:bodyPr>
          <a:lstStyle/>
          <a:p>
            <a:r>
              <a:rPr lang="en-US" sz="2800" dirty="0">
                <a:latin typeface="Times New Roman" panose="02020603050405020304" pitchFamily="18" charset="0"/>
                <a:ea typeface="Arial" panose="020B0604020202020204" pitchFamily="34" charset="0"/>
                <a:cs typeface="Times New Roman" panose="02020603050405020304" pitchFamily="18" charset="0"/>
              </a:rPr>
              <a:t>Bar graphs</a:t>
            </a:r>
            <a:endParaRPr lang="en-US" sz="2800" dirty="0">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799711" y="1599056"/>
            <a:ext cx="3638550" cy="2438400"/>
          </a:xfrm>
          <a:prstGeom prst="rect">
            <a:avLst/>
          </a:prstGeom>
        </p:spPr>
      </p:pic>
      <p:pic>
        <p:nvPicPr>
          <p:cNvPr id="5" name="Picture 4"/>
          <p:cNvPicPr>
            <a:picLocks noChangeAspect="1"/>
          </p:cNvPicPr>
          <p:nvPr/>
        </p:nvPicPr>
        <p:blipFill>
          <a:blip r:embed="rId3"/>
          <a:stretch>
            <a:fillRect/>
          </a:stretch>
        </p:blipFill>
        <p:spPr>
          <a:xfrm>
            <a:off x="717591" y="1599056"/>
            <a:ext cx="3658111" cy="2448267"/>
          </a:xfrm>
          <a:prstGeom prst="rect">
            <a:avLst/>
          </a:prstGeom>
        </p:spPr>
      </p:pic>
      <p:pic>
        <p:nvPicPr>
          <p:cNvPr id="6" name="Picture 5"/>
          <p:cNvPicPr>
            <a:picLocks noChangeAspect="1"/>
          </p:cNvPicPr>
          <p:nvPr/>
        </p:nvPicPr>
        <p:blipFill>
          <a:blip r:embed="rId4"/>
          <a:stretch>
            <a:fillRect/>
          </a:stretch>
        </p:blipFill>
        <p:spPr>
          <a:xfrm>
            <a:off x="5102703" y="911840"/>
            <a:ext cx="3553321" cy="381053"/>
          </a:xfrm>
          <a:prstGeom prst="rect">
            <a:avLst/>
          </a:prstGeom>
        </p:spPr>
      </p:pic>
      <p:pic>
        <p:nvPicPr>
          <p:cNvPr id="7" name="Picture 6"/>
          <p:cNvPicPr>
            <a:picLocks noChangeAspect="1"/>
          </p:cNvPicPr>
          <p:nvPr/>
        </p:nvPicPr>
        <p:blipFill>
          <a:blip r:embed="rId5"/>
          <a:stretch>
            <a:fillRect/>
          </a:stretch>
        </p:blipFill>
        <p:spPr>
          <a:xfrm>
            <a:off x="717591" y="929378"/>
            <a:ext cx="3886742" cy="371527"/>
          </a:xfrm>
          <a:prstGeom prst="rect">
            <a:avLst/>
          </a:prstGeom>
        </p:spPr>
      </p:pic>
    </p:spTree>
    <p:extLst>
      <p:ext uri="{BB962C8B-B14F-4D97-AF65-F5344CB8AC3E}">
        <p14:creationId xmlns:p14="http://schemas.microsoft.com/office/powerpoint/2010/main" val="2041921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3" name="Picture 2"/>
          <p:cNvPicPr>
            <a:picLocks noChangeAspect="1"/>
          </p:cNvPicPr>
          <p:nvPr/>
        </p:nvPicPr>
        <p:blipFill>
          <a:blip r:embed="rId2"/>
          <a:stretch>
            <a:fillRect/>
          </a:stretch>
        </p:blipFill>
        <p:spPr>
          <a:xfrm>
            <a:off x="817478" y="1328564"/>
            <a:ext cx="3543795" cy="2486372"/>
          </a:xfrm>
          <a:prstGeom prst="rect">
            <a:avLst/>
          </a:prstGeom>
        </p:spPr>
      </p:pic>
      <p:pic>
        <p:nvPicPr>
          <p:cNvPr id="4" name="Picture 3"/>
          <p:cNvPicPr>
            <a:picLocks noChangeAspect="1"/>
          </p:cNvPicPr>
          <p:nvPr/>
        </p:nvPicPr>
        <p:blipFill>
          <a:blip r:embed="rId3"/>
          <a:stretch>
            <a:fillRect/>
          </a:stretch>
        </p:blipFill>
        <p:spPr>
          <a:xfrm>
            <a:off x="4829486" y="1328564"/>
            <a:ext cx="3552825" cy="2428875"/>
          </a:xfrm>
          <a:prstGeom prst="rect">
            <a:avLst/>
          </a:prstGeom>
        </p:spPr>
      </p:pic>
      <p:pic>
        <p:nvPicPr>
          <p:cNvPr id="5" name="Picture 4"/>
          <p:cNvPicPr>
            <a:picLocks noChangeAspect="1"/>
          </p:cNvPicPr>
          <p:nvPr/>
        </p:nvPicPr>
        <p:blipFill>
          <a:blip r:embed="rId4"/>
          <a:stretch>
            <a:fillRect/>
          </a:stretch>
        </p:blipFill>
        <p:spPr>
          <a:xfrm>
            <a:off x="817478" y="759483"/>
            <a:ext cx="3248478" cy="342948"/>
          </a:xfrm>
          <a:prstGeom prst="rect">
            <a:avLst/>
          </a:prstGeom>
        </p:spPr>
      </p:pic>
      <p:pic>
        <p:nvPicPr>
          <p:cNvPr id="6" name="Picture 5"/>
          <p:cNvPicPr>
            <a:picLocks noChangeAspect="1"/>
          </p:cNvPicPr>
          <p:nvPr/>
        </p:nvPicPr>
        <p:blipFill>
          <a:blip r:embed="rId5"/>
          <a:stretch>
            <a:fillRect/>
          </a:stretch>
        </p:blipFill>
        <p:spPr>
          <a:xfrm>
            <a:off x="4703013" y="749957"/>
            <a:ext cx="3515216" cy="352474"/>
          </a:xfrm>
          <a:prstGeom prst="rect">
            <a:avLst/>
          </a:prstGeom>
        </p:spPr>
      </p:pic>
    </p:spTree>
    <p:extLst>
      <p:ext uri="{BB962C8B-B14F-4D97-AF65-F5344CB8AC3E}">
        <p14:creationId xmlns:p14="http://schemas.microsoft.com/office/powerpoint/2010/main" val="3756099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1"/>
                </a:solidFill>
              </a:rPr>
              <a:t>Splitting Attributes</a:t>
            </a:r>
            <a:endParaRPr dirty="0">
              <a:solidFill>
                <a:schemeClr val="tx1"/>
              </a:solidFill>
            </a:endParaRPr>
          </a:p>
        </p:txBody>
      </p:sp>
      <p:sp>
        <p:nvSpPr>
          <p:cNvPr id="178" name="Google Shape;178;p1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a:t>USING iloc</a:t>
            </a:r>
            <a:endParaRPr sz="2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2A89-F418-4FA9-AA7F-56FA4E5BAF91}"/>
              </a:ext>
            </a:extLst>
          </p:cNvPr>
          <p:cNvSpPr>
            <a:spLocks noGrp="1"/>
          </p:cNvSpPr>
          <p:nvPr>
            <p:ph type="title"/>
          </p:nvPr>
        </p:nvSpPr>
        <p:spPr>
          <a:xfrm>
            <a:off x="609600" y="675875"/>
            <a:ext cx="5220300" cy="683100"/>
          </a:xfrm>
        </p:spPr>
        <p:txBody>
          <a:bodyPr>
            <a:normAutofit fontScale="90000"/>
          </a:bodyPr>
          <a:lstStyle/>
          <a:p>
            <a:r>
              <a:rPr lang="en-IN" dirty="0"/>
              <a:t>Machine Learning??</a:t>
            </a:r>
          </a:p>
        </p:txBody>
      </p:sp>
      <p:sp>
        <p:nvSpPr>
          <p:cNvPr id="3" name="Text Placeholder 2">
            <a:extLst>
              <a:ext uri="{FF2B5EF4-FFF2-40B4-BE49-F238E27FC236}">
                <a16:creationId xmlns:a16="http://schemas.microsoft.com/office/drawing/2014/main" id="{F3A0063F-4497-4769-B054-DDB7A9C6BC32}"/>
              </a:ext>
            </a:extLst>
          </p:cNvPr>
          <p:cNvSpPr>
            <a:spLocks noGrp="1"/>
          </p:cNvSpPr>
          <p:nvPr>
            <p:ph type="body" idx="1"/>
          </p:nvPr>
        </p:nvSpPr>
        <p:spPr>
          <a:xfrm>
            <a:off x="325920" y="1849225"/>
            <a:ext cx="8447755" cy="2618400"/>
          </a:xfrm>
        </p:spPr>
        <p:txBody>
          <a:bodyPr>
            <a:normAutofit/>
          </a:bodyPr>
          <a:lstStyle/>
          <a:p>
            <a:r>
              <a:rPr lang="en-US" b="1" dirty="0"/>
              <a:t>Machine learning</a:t>
            </a:r>
            <a:r>
              <a:rPr lang="en-US" dirty="0"/>
              <a:t> (</a:t>
            </a:r>
            <a:r>
              <a:rPr lang="en-US" b="1" dirty="0"/>
              <a:t>ML</a:t>
            </a:r>
            <a:r>
              <a:rPr lang="en-US" dirty="0"/>
              <a:t>) is the scientific study of algorithms and statistical models that computer systems use to perform a specific task without using explicit instructions, relying on patterns and inference instead.</a:t>
            </a:r>
          </a:p>
          <a:p>
            <a:r>
              <a:rPr lang="en-US" dirty="0"/>
              <a:t>Machine Learning can be simply termed to be experiments that a computer does on data sets for further predictions.</a:t>
            </a:r>
          </a:p>
          <a:p>
            <a:endParaRPr lang="en-IN" dirty="0"/>
          </a:p>
        </p:txBody>
      </p:sp>
      <p:sp>
        <p:nvSpPr>
          <p:cNvPr id="4" name="Slide Number Placeholder 3">
            <a:extLst>
              <a:ext uri="{FF2B5EF4-FFF2-40B4-BE49-F238E27FC236}">
                <a16:creationId xmlns:a16="http://schemas.microsoft.com/office/drawing/2014/main" id="{256C81EA-D679-4D66-B7E5-6FDBB831921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791634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20</a:t>
            </a:fld>
            <a:endParaRPr/>
          </a:p>
        </p:txBody>
      </p:sp>
      <p:pic>
        <p:nvPicPr>
          <p:cNvPr id="2" name="Picture 1"/>
          <p:cNvPicPr>
            <a:picLocks noChangeAspect="1"/>
          </p:cNvPicPr>
          <p:nvPr/>
        </p:nvPicPr>
        <p:blipFill>
          <a:blip r:embed="rId3"/>
          <a:stretch>
            <a:fillRect/>
          </a:stretch>
        </p:blipFill>
        <p:spPr>
          <a:xfrm>
            <a:off x="949569" y="826476"/>
            <a:ext cx="7297616" cy="33322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ctrTitle"/>
          </p:nvPr>
        </p:nvSpPr>
        <p:spPr>
          <a:xfrm>
            <a:off x="2569800" y="3973500"/>
            <a:ext cx="4004400" cy="95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u="sng" dirty="0">
                <a:solidFill>
                  <a:schemeClr val="tx1"/>
                </a:solidFill>
              </a:rPr>
              <a:t>splitting Dataset into Training  and </a:t>
            </a:r>
            <a:r>
              <a:rPr lang="en" u="sng" dirty="0"/>
              <a:t>Testing.</a:t>
            </a:r>
            <a:endParaRPr u="sng" dirty="0"/>
          </a:p>
        </p:txBody>
      </p:sp>
      <p:sp>
        <p:nvSpPr>
          <p:cNvPr id="189" name="Google Shape;189;p21"/>
          <p:cNvSpPr txBox="1">
            <a:spLocks noGrp="1"/>
          </p:cNvSpPr>
          <p:nvPr>
            <p:ph type="subTitle" idx="1"/>
          </p:nvPr>
        </p:nvSpPr>
        <p:spPr>
          <a:xfrm>
            <a:off x="1587011" y="5844277"/>
            <a:ext cx="3797100" cy="95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22</a:t>
            </a:fld>
            <a:endParaRPr/>
          </a:p>
        </p:txBody>
      </p:sp>
      <p:pic>
        <p:nvPicPr>
          <p:cNvPr id="2" name="Picture 1"/>
          <p:cNvPicPr>
            <a:picLocks noChangeAspect="1"/>
          </p:cNvPicPr>
          <p:nvPr/>
        </p:nvPicPr>
        <p:blipFill>
          <a:blip r:embed="rId3"/>
          <a:stretch>
            <a:fillRect/>
          </a:stretch>
        </p:blipFill>
        <p:spPr>
          <a:xfrm>
            <a:off x="-506017" y="907593"/>
            <a:ext cx="10156033" cy="332831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900"/>
              <a:t>Why did we choose all the Attributes as Predictors?</a:t>
            </a:r>
            <a:endParaRPr sz="4900"/>
          </a:p>
        </p:txBody>
      </p:sp>
      <p:sp>
        <p:nvSpPr>
          <p:cNvPr id="200" name="Google Shape;200;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endParaRPr dirty="0"/>
          </a:p>
        </p:txBody>
      </p:sp>
      <p:sp>
        <p:nvSpPr>
          <p:cNvPr id="207" name="Google Shape;207;p24"/>
          <p:cNvSpPr txBox="1">
            <a:spLocks noGrp="1"/>
          </p:cNvSpPr>
          <p:nvPr>
            <p:ph type="body" idx="1"/>
          </p:nvPr>
        </p:nvSpPr>
        <p:spPr>
          <a:xfrm>
            <a:off x="1069624" y="1958050"/>
            <a:ext cx="6764431" cy="224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Clr>
                <a:schemeClr val="dk1"/>
              </a:buClr>
              <a:buSzPts val="1100"/>
              <a:buFont typeface="Arial"/>
              <a:buNone/>
            </a:pPr>
            <a:r>
              <a:rPr lang="en-US" sz="2400" dirty="0"/>
              <a:t>We choose all the attributes as predictors because</a:t>
            </a:r>
          </a:p>
          <a:p>
            <a:pPr marL="342900" lvl="0" indent="-342900" algn="l" rtl="0">
              <a:lnSpc>
                <a:spcPct val="100000"/>
              </a:lnSpc>
              <a:spcBef>
                <a:spcPts val="600"/>
              </a:spcBef>
              <a:spcAft>
                <a:spcPts val="0"/>
              </a:spcAft>
              <a:buClr>
                <a:schemeClr val="dk1"/>
              </a:buClr>
              <a:buSzPts val="1100"/>
              <a:buFont typeface="Wingdings" panose="05000000000000000000" pitchFamily="2" charset="2"/>
              <a:buChar char="v"/>
            </a:pPr>
            <a:r>
              <a:rPr lang="en-US" sz="2400" dirty="0"/>
              <a:t>All the attributes given are at a good correlation with diagnosis of breast cancer</a:t>
            </a:r>
          </a:p>
          <a:p>
            <a:pPr marL="342900" lvl="0" indent="-342900" algn="l" rtl="0">
              <a:lnSpc>
                <a:spcPct val="100000"/>
              </a:lnSpc>
              <a:spcBef>
                <a:spcPts val="600"/>
              </a:spcBef>
              <a:spcAft>
                <a:spcPts val="0"/>
              </a:spcAft>
              <a:buClr>
                <a:schemeClr val="dk1"/>
              </a:buClr>
              <a:buSzPts val="1100"/>
              <a:buFont typeface="Wingdings" panose="05000000000000000000" pitchFamily="2" charset="2"/>
              <a:buChar char="v"/>
            </a:pPr>
            <a:r>
              <a:rPr lang="en-US" sz="2400" dirty="0"/>
              <a:t>These values are from cancer reports</a:t>
            </a:r>
            <a:r>
              <a:rPr lang="en-US" sz="2400" dirty="0">
                <a:solidFill>
                  <a:srgbClr val="000000"/>
                </a:solidFill>
              </a:rPr>
              <a:t>.</a:t>
            </a:r>
            <a:endParaRPr sz="2400" dirty="0">
              <a:solidFill>
                <a:srgbClr val="000000"/>
              </a:solidFill>
            </a:endParaRPr>
          </a:p>
        </p:txBody>
      </p:sp>
      <p:sp>
        <p:nvSpPr>
          <p:cNvPr id="206" name="Google Shape;206;p24"/>
          <p:cNvSpPr txBox="1">
            <a:spLocks noGrp="1"/>
          </p:cNvSpPr>
          <p:nvPr>
            <p:ph type="body" idx="2"/>
          </p:nvPr>
        </p:nvSpPr>
        <p:spPr>
          <a:xfrm>
            <a:off x="3440854" y="1958050"/>
            <a:ext cx="2236800" cy="224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Clr>
                <a:schemeClr val="dk1"/>
              </a:buClr>
              <a:buSzPts val="1100"/>
              <a:buFont typeface="Arial"/>
              <a:buNone/>
            </a:pPr>
            <a:endParaRPr sz="1000" b="1" dirty="0">
              <a:solidFill>
                <a:srgbClr val="000000"/>
              </a:solidFill>
            </a:endParaRPr>
          </a:p>
        </p:txBody>
      </p:sp>
      <p:sp>
        <p:nvSpPr>
          <p:cNvPr id="209" name="Google Shape;209;p24"/>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
              <a:buNone/>
            </a:pPr>
            <a:fld id="{00000000-1234-1234-1234-123412341234}" type="slidenum">
              <a:rPr lang="en"/>
              <a:t>24</a:t>
            </a:fld>
            <a:endParaRPr/>
          </a:p>
        </p:txBody>
      </p:sp>
      <p:sp>
        <p:nvSpPr>
          <p:cNvPr id="208" name="Google Shape;208;p24"/>
          <p:cNvSpPr txBox="1">
            <a:spLocks noGrp="1"/>
          </p:cNvSpPr>
          <p:nvPr>
            <p:ph type="body" idx="4294967295"/>
          </p:nvPr>
        </p:nvSpPr>
        <p:spPr>
          <a:xfrm>
            <a:off x="0" y="4203700"/>
            <a:ext cx="5607050" cy="7334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000" dirty="0">
                <a:solidFill>
                  <a:srgbClr val="666666"/>
                </a:solidFill>
              </a:rPr>
              <a:t>\.</a:t>
            </a:r>
            <a:endParaRPr sz="1000" dirty="0">
              <a:solidFill>
                <a:srgbClr val="666666"/>
              </a:solidFill>
            </a:endParaRPr>
          </a:p>
          <a:p>
            <a:pPr marL="0" lvl="0" indent="0" algn="l" rtl="0">
              <a:lnSpc>
                <a:spcPct val="100000"/>
              </a:lnSpc>
              <a:spcBef>
                <a:spcPts val="0"/>
              </a:spcBef>
              <a:spcAft>
                <a:spcPts val="0"/>
              </a:spcAft>
              <a:buClr>
                <a:schemeClr val="dk1"/>
              </a:buClr>
              <a:buSzPts val="1100"/>
              <a:buFont typeface="Arial"/>
              <a:buNone/>
            </a:pPr>
            <a:endParaRPr sz="1000" dirty="0">
              <a:solidFill>
                <a:srgbClr val="666666"/>
              </a:solidFill>
            </a:endParaRPr>
          </a:p>
          <a:p>
            <a:pPr marL="0" lvl="0" indent="0" algn="l" rtl="0">
              <a:lnSpc>
                <a:spcPct val="100000"/>
              </a:lnSpc>
              <a:spcBef>
                <a:spcPts val="0"/>
              </a:spcBef>
              <a:spcAft>
                <a:spcPts val="0"/>
              </a:spcAft>
              <a:buSzPts val="1400"/>
              <a:buNone/>
            </a:pPr>
            <a:endParaRPr sz="1000" dirty="0">
              <a:solidFill>
                <a:srgbClr val="666666"/>
              </a:solidFill>
            </a:endParaRPr>
          </a:p>
        </p:txBody>
      </p:sp>
      <p:grpSp>
        <p:nvGrpSpPr>
          <p:cNvPr id="210" name="Google Shape;210;p24"/>
          <p:cNvGrpSpPr/>
          <p:nvPr/>
        </p:nvGrpSpPr>
        <p:grpSpPr>
          <a:xfrm>
            <a:off x="7227978" y="2052722"/>
            <a:ext cx="1212302" cy="1038068"/>
            <a:chOff x="1934025" y="1001650"/>
            <a:chExt cx="415300" cy="355600"/>
          </a:xfrm>
        </p:grpSpPr>
        <p:sp>
          <p:nvSpPr>
            <p:cNvPr id="211" name="Google Shape;211;p24"/>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4"/>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4"/>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4"/>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ctrTitle"/>
          </p:nvPr>
        </p:nvSpPr>
        <p:spPr>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dirty="0"/>
              <a:t>Training &amp; </a:t>
            </a:r>
            <a:r>
              <a:rPr lang="en-US" dirty="0">
                <a:solidFill>
                  <a:schemeClr val="tx1"/>
                </a:solidFill>
              </a:rPr>
              <a:t>prediction</a:t>
            </a:r>
            <a:endParaRPr dirty="0">
              <a:solidFill>
                <a:schemeClr val="tx1"/>
              </a:solidFill>
            </a:endParaRPr>
          </a:p>
        </p:txBody>
      </p:sp>
      <p:sp>
        <p:nvSpPr>
          <p:cNvPr id="228" name="Google Shape;228;p26"/>
          <p:cNvSpPr txBox="1">
            <a:spLocks noGrp="1"/>
          </p:cNvSpPr>
          <p:nvPr>
            <p:ph type="subTitle" idx="1"/>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t>Let’s start with the first set of slides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F45CC8-1F08-476E-A53D-B573A6072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graphicFrame>
        <p:nvGraphicFramePr>
          <p:cNvPr id="5" name="Table 4">
            <a:extLst>
              <a:ext uri="{FF2B5EF4-FFF2-40B4-BE49-F238E27FC236}">
                <a16:creationId xmlns:a16="http://schemas.microsoft.com/office/drawing/2014/main" id="{E11AF183-79BF-446E-A283-31A6A91DC3B5}"/>
              </a:ext>
            </a:extLst>
          </p:cNvPr>
          <p:cNvGraphicFramePr>
            <a:graphicFrameLocks noGrp="1"/>
          </p:cNvGraphicFramePr>
          <p:nvPr>
            <p:extLst>
              <p:ext uri="{D42A27DB-BD31-4B8C-83A1-F6EECF244321}">
                <p14:modId xmlns:p14="http://schemas.microsoft.com/office/powerpoint/2010/main" val="3212327281"/>
              </p:ext>
            </p:extLst>
          </p:nvPr>
        </p:nvGraphicFramePr>
        <p:xfrm>
          <a:off x="1002409" y="662461"/>
          <a:ext cx="6701411" cy="3956363"/>
        </p:xfrm>
        <a:graphic>
          <a:graphicData uri="http://schemas.openxmlformats.org/drawingml/2006/table">
            <a:tbl>
              <a:tblPr firstRow="1" firstCol="1" bandRow="1">
                <a:tableStyleId>{5861D0A3-5B69-4AA5-8845-EE4ED0904013}</a:tableStyleId>
              </a:tblPr>
              <a:tblGrid>
                <a:gridCol w="1587781">
                  <a:extLst>
                    <a:ext uri="{9D8B030D-6E8A-4147-A177-3AD203B41FA5}">
                      <a16:colId xmlns:a16="http://schemas.microsoft.com/office/drawing/2014/main" val="1977627420"/>
                    </a:ext>
                  </a:extLst>
                </a:gridCol>
                <a:gridCol w="3130053">
                  <a:extLst>
                    <a:ext uri="{9D8B030D-6E8A-4147-A177-3AD203B41FA5}">
                      <a16:colId xmlns:a16="http://schemas.microsoft.com/office/drawing/2014/main" val="3723382580"/>
                    </a:ext>
                  </a:extLst>
                </a:gridCol>
                <a:gridCol w="1983577">
                  <a:extLst>
                    <a:ext uri="{9D8B030D-6E8A-4147-A177-3AD203B41FA5}">
                      <a16:colId xmlns:a16="http://schemas.microsoft.com/office/drawing/2014/main" val="3732025361"/>
                    </a:ext>
                  </a:extLst>
                </a:gridCol>
              </a:tblGrid>
              <a:tr h="323243">
                <a:tc>
                  <a:txBody>
                    <a:bodyPr/>
                    <a:lstStyle/>
                    <a:p>
                      <a:pPr marL="457200" algn="ctr">
                        <a:lnSpc>
                          <a:spcPct val="150000"/>
                        </a:lnSpc>
                        <a:spcAft>
                          <a:spcPts val="0"/>
                        </a:spcAft>
                      </a:pPr>
                      <a:r>
                        <a:rPr lang="en-IN" sz="1400" dirty="0">
                          <a:solidFill>
                            <a:schemeClr val="tx1"/>
                          </a:solidFill>
                          <a:effectLst/>
                        </a:rPr>
                        <a:t>S. No</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dirty="0">
                          <a:solidFill>
                            <a:schemeClr val="tx1"/>
                          </a:solidFill>
                          <a:effectLst/>
                        </a:rPr>
                        <a:t>Algorithms</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a:solidFill>
                            <a:schemeClr val="tx1"/>
                          </a:solidFill>
                          <a:effectLst/>
                        </a:rPr>
                        <a:t>Accuracy1</a:t>
                      </a:r>
                      <a:endParaRPr lang="en-IN"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extLst>
                  <a:ext uri="{0D108BD9-81ED-4DB2-BD59-A6C34878D82A}">
                    <a16:rowId xmlns:a16="http://schemas.microsoft.com/office/drawing/2014/main" val="4176064283"/>
                  </a:ext>
                </a:extLst>
              </a:tr>
              <a:tr h="198000">
                <a:tc>
                  <a:txBody>
                    <a:bodyPr/>
                    <a:lstStyle/>
                    <a:p>
                      <a:pPr marL="457200" algn="ctr">
                        <a:lnSpc>
                          <a:spcPct val="150000"/>
                        </a:lnSpc>
                        <a:spcAft>
                          <a:spcPts val="0"/>
                        </a:spcAft>
                      </a:pPr>
                      <a:r>
                        <a:rPr lang="en-IN" sz="1400" dirty="0">
                          <a:solidFill>
                            <a:schemeClr val="tx1"/>
                          </a:solidFill>
                          <a:effectLst/>
                        </a:rPr>
                        <a:t>1</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a:solidFill>
                            <a:schemeClr val="tx1"/>
                          </a:solidFill>
                          <a:effectLst/>
                        </a:rPr>
                        <a:t>Logistic Regression</a:t>
                      </a:r>
                      <a:endParaRPr lang="en-IN"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a:solidFill>
                            <a:schemeClr val="tx1"/>
                          </a:solidFill>
                          <a:effectLst/>
                        </a:rPr>
                        <a:t>Train - 94%</a:t>
                      </a:r>
                      <a:endParaRPr lang="en-IN"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extLst>
                  <a:ext uri="{0D108BD9-81ED-4DB2-BD59-A6C34878D82A}">
                    <a16:rowId xmlns:a16="http://schemas.microsoft.com/office/drawing/2014/main" val="2800967314"/>
                  </a:ext>
                </a:extLst>
              </a:tr>
              <a:tr h="198000">
                <a:tc>
                  <a:txBody>
                    <a:bodyPr/>
                    <a:lstStyle/>
                    <a:p>
                      <a:pPr marL="457200" algn="ctr">
                        <a:lnSpc>
                          <a:spcPct val="150000"/>
                        </a:lnSpc>
                        <a:spcAft>
                          <a:spcPts val="0"/>
                        </a:spcAft>
                      </a:pPr>
                      <a:r>
                        <a:rPr lang="en-IN" sz="1400" dirty="0">
                          <a:solidFill>
                            <a:schemeClr val="tx1"/>
                          </a:solidFill>
                          <a:effectLst/>
                        </a:rPr>
                        <a:t> </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a:solidFill>
                            <a:schemeClr val="tx1"/>
                          </a:solidFill>
                          <a:effectLst/>
                        </a:rPr>
                        <a:t> </a:t>
                      </a:r>
                      <a:endParaRPr lang="en-IN"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a:solidFill>
                            <a:schemeClr val="tx1"/>
                          </a:solidFill>
                          <a:effectLst/>
                        </a:rPr>
                        <a:t>Test – 92%</a:t>
                      </a:r>
                      <a:endParaRPr lang="en-IN"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extLst>
                  <a:ext uri="{0D108BD9-81ED-4DB2-BD59-A6C34878D82A}">
                    <a16:rowId xmlns:a16="http://schemas.microsoft.com/office/drawing/2014/main" val="3645814910"/>
                  </a:ext>
                </a:extLst>
              </a:tr>
              <a:tr h="388760">
                <a:tc>
                  <a:txBody>
                    <a:bodyPr/>
                    <a:lstStyle/>
                    <a:p>
                      <a:pPr marL="457200" algn="ctr">
                        <a:lnSpc>
                          <a:spcPct val="150000"/>
                        </a:lnSpc>
                        <a:spcAft>
                          <a:spcPts val="0"/>
                        </a:spcAft>
                      </a:pPr>
                      <a:r>
                        <a:rPr lang="en-IN" sz="1400" dirty="0">
                          <a:solidFill>
                            <a:schemeClr val="tx1"/>
                          </a:solidFill>
                          <a:effectLst/>
                        </a:rPr>
                        <a:t>2</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dirty="0">
                          <a:solidFill>
                            <a:schemeClr val="tx1"/>
                          </a:solidFill>
                          <a:effectLst/>
                        </a:rPr>
                        <a:t>Decision Tree</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a:solidFill>
                            <a:schemeClr val="tx1"/>
                          </a:solidFill>
                          <a:effectLst/>
                        </a:rPr>
                        <a:t>Train – 100%</a:t>
                      </a:r>
                      <a:endParaRPr lang="en-IN"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extLst>
                  <a:ext uri="{0D108BD9-81ED-4DB2-BD59-A6C34878D82A}">
                    <a16:rowId xmlns:a16="http://schemas.microsoft.com/office/drawing/2014/main" val="4071650295"/>
                  </a:ext>
                </a:extLst>
              </a:tr>
              <a:tr h="202927">
                <a:tc>
                  <a:txBody>
                    <a:bodyPr/>
                    <a:lstStyle/>
                    <a:p>
                      <a:pPr marL="457200" algn="ctr">
                        <a:lnSpc>
                          <a:spcPct val="150000"/>
                        </a:lnSpc>
                        <a:spcAft>
                          <a:spcPts val="0"/>
                        </a:spcAft>
                      </a:pPr>
                      <a:r>
                        <a:rPr lang="en-IN" sz="1400" dirty="0">
                          <a:solidFill>
                            <a:schemeClr val="tx1"/>
                          </a:solidFill>
                          <a:effectLst/>
                        </a:rPr>
                        <a:t> </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dirty="0">
                          <a:solidFill>
                            <a:schemeClr val="tx1"/>
                          </a:solidFill>
                          <a:effectLst/>
                        </a:rPr>
                        <a:t> </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a:solidFill>
                            <a:schemeClr val="tx1"/>
                          </a:solidFill>
                          <a:effectLst/>
                        </a:rPr>
                        <a:t>Test – 88%</a:t>
                      </a:r>
                      <a:endParaRPr lang="en-IN"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extLst>
                  <a:ext uri="{0D108BD9-81ED-4DB2-BD59-A6C34878D82A}">
                    <a16:rowId xmlns:a16="http://schemas.microsoft.com/office/drawing/2014/main" val="2369703775"/>
                  </a:ext>
                </a:extLst>
              </a:tr>
              <a:tr h="198000">
                <a:tc>
                  <a:txBody>
                    <a:bodyPr/>
                    <a:lstStyle/>
                    <a:p>
                      <a:pPr marL="457200" algn="ctr">
                        <a:lnSpc>
                          <a:spcPct val="150000"/>
                        </a:lnSpc>
                        <a:spcAft>
                          <a:spcPts val="0"/>
                        </a:spcAft>
                      </a:pPr>
                      <a:r>
                        <a:rPr lang="en-IN" sz="1400" dirty="0">
                          <a:solidFill>
                            <a:schemeClr val="tx1"/>
                          </a:solidFill>
                          <a:effectLst/>
                        </a:rPr>
                        <a:t>3</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dirty="0">
                          <a:solidFill>
                            <a:schemeClr val="tx1"/>
                          </a:solidFill>
                          <a:effectLst/>
                        </a:rPr>
                        <a:t>Random Forest </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a:solidFill>
                            <a:schemeClr val="tx1"/>
                          </a:solidFill>
                          <a:effectLst/>
                        </a:rPr>
                        <a:t>Train – 99%</a:t>
                      </a:r>
                      <a:endParaRPr lang="en-IN"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extLst>
                  <a:ext uri="{0D108BD9-81ED-4DB2-BD59-A6C34878D82A}">
                    <a16:rowId xmlns:a16="http://schemas.microsoft.com/office/drawing/2014/main" val="1869753508"/>
                  </a:ext>
                </a:extLst>
              </a:tr>
              <a:tr h="198000">
                <a:tc>
                  <a:txBody>
                    <a:bodyPr/>
                    <a:lstStyle/>
                    <a:p>
                      <a:pPr marL="457200" algn="ctr">
                        <a:lnSpc>
                          <a:spcPct val="150000"/>
                        </a:lnSpc>
                        <a:spcAft>
                          <a:spcPts val="0"/>
                        </a:spcAft>
                      </a:pPr>
                      <a:r>
                        <a:rPr lang="en-IN" sz="1400">
                          <a:solidFill>
                            <a:schemeClr val="tx1"/>
                          </a:solidFill>
                          <a:effectLst/>
                        </a:rPr>
                        <a:t> </a:t>
                      </a:r>
                      <a:endParaRPr lang="en-IN"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dirty="0">
                          <a:solidFill>
                            <a:schemeClr val="tx1"/>
                          </a:solidFill>
                          <a:effectLst/>
                        </a:rPr>
                        <a:t> </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a:solidFill>
                            <a:schemeClr val="tx1"/>
                          </a:solidFill>
                          <a:effectLst/>
                        </a:rPr>
                        <a:t>Test – 93%</a:t>
                      </a:r>
                      <a:endParaRPr lang="en-IN"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extLst>
                  <a:ext uri="{0D108BD9-81ED-4DB2-BD59-A6C34878D82A}">
                    <a16:rowId xmlns:a16="http://schemas.microsoft.com/office/drawing/2014/main" val="1038962538"/>
                  </a:ext>
                </a:extLst>
              </a:tr>
              <a:tr h="388760">
                <a:tc>
                  <a:txBody>
                    <a:bodyPr/>
                    <a:lstStyle/>
                    <a:p>
                      <a:pPr marL="457200" algn="ctr">
                        <a:lnSpc>
                          <a:spcPct val="150000"/>
                        </a:lnSpc>
                        <a:spcAft>
                          <a:spcPts val="0"/>
                        </a:spcAft>
                      </a:pPr>
                      <a:r>
                        <a:rPr lang="en-IN" sz="1400">
                          <a:solidFill>
                            <a:schemeClr val="tx1"/>
                          </a:solidFill>
                          <a:effectLst/>
                        </a:rPr>
                        <a:t>4</a:t>
                      </a:r>
                      <a:endParaRPr lang="en-IN"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dirty="0">
                          <a:solidFill>
                            <a:schemeClr val="tx1"/>
                          </a:solidFill>
                          <a:effectLst/>
                        </a:rPr>
                        <a:t>Support Vector Classification</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a:solidFill>
                            <a:schemeClr val="tx1"/>
                          </a:solidFill>
                          <a:effectLst/>
                        </a:rPr>
                        <a:t>Train – 100%</a:t>
                      </a:r>
                      <a:endParaRPr lang="en-IN"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extLst>
                  <a:ext uri="{0D108BD9-81ED-4DB2-BD59-A6C34878D82A}">
                    <a16:rowId xmlns:a16="http://schemas.microsoft.com/office/drawing/2014/main" val="692796916"/>
                  </a:ext>
                </a:extLst>
              </a:tr>
              <a:tr h="198000">
                <a:tc>
                  <a:txBody>
                    <a:bodyPr/>
                    <a:lstStyle/>
                    <a:p>
                      <a:pPr marL="457200" algn="ctr">
                        <a:lnSpc>
                          <a:spcPct val="150000"/>
                        </a:lnSpc>
                        <a:spcAft>
                          <a:spcPts val="0"/>
                        </a:spcAft>
                      </a:pPr>
                      <a:r>
                        <a:rPr lang="en-IN" sz="1400">
                          <a:solidFill>
                            <a:schemeClr val="tx1"/>
                          </a:solidFill>
                          <a:effectLst/>
                        </a:rPr>
                        <a:t> </a:t>
                      </a:r>
                      <a:endParaRPr lang="en-IN"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dirty="0">
                          <a:solidFill>
                            <a:schemeClr val="tx1"/>
                          </a:solidFill>
                          <a:effectLst/>
                        </a:rPr>
                        <a:t> </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dirty="0">
                          <a:solidFill>
                            <a:schemeClr val="tx1"/>
                          </a:solidFill>
                          <a:effectLst/>
                        </a:rPr>
                        <a:t>Test – 58%</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extLst>
                  <a:ext uri="{0D108BD9-81ED-4DB2-BD59-A6C34878D82A}">
                    <a16:rowId xmlns:a16="http://schemas.microsoft.com/office/drawing/2014/main" val="1796001550"/>
                  </a:ext>
                </a:extLst>
              </a:tr>
              <a:tr h="198000">
                <a:tc>
                  <a:txBody>
                    <a:bodyPr/>
                    <a:lstStyle/>
                    <a:p>
                      <a:pPr marL="457200" algn="ctr">
                        <a:lnSpc>
                          <a:spcPct val="150000"/>
                        </a:lnSpc>
                        <a:spcAft>
                          <a:spcPts val="0"/>
                        </a:spcAft>
                      </a:pPr>
                      <a:r>
                        <a:rPr lang="en-IN" sz="1400">
                          <a:solidFill>
                            <a:schemeClr val="tx1"/>
                          </a:solidFill>
                          <a:effectLst/>
                        </a:rPr>
                        <a:t>5</a:t>
                      </a:r>
                      <a:endParaRPr lang="en-IN"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dirty="0">
                          <a:solidFill>
                            <a:schemeClr val="tx1"/>
                          </a:solidFill>
                          <a:effectLst/>
                        </a:rPr>
                        <a:t>Naive Bayes</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dirty="0">
                          <a:solidFill>
                            <a:schemeClr val="tx1"/>
                          </a:solidFill>
                          <a:effectLst/>
                        </a:rPr>
                        <a:t>Train – 94%</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extLst>
                  <a:ext uri="{0D108BD9-81ED-4DB2-BD59-A6C34878D82A}">
                    <a16:rowId xmlns:a16="http://schemas.microsoft.com/office/drawing/2014/main" val="2569053643"/>
                  </a:ext>
                </a:extLst>
              </a:tr>
              <a:tr h="198000">
                <a:tc>
                  <a:txBody>
                    <a:bodyPr/>
                    <a:lstStyle/>
                    <a:p>
                      <a:pPr marL="457200" algn="ctr">
                        <a:lnSpc>
                          <a:spcPct val="150000"/>
                        </a:lnSpc>
                        <a:spcAft>
                          <a:spcPts val="0"/>
                        </a:spcAft>
                      </a:pPr>
                      <a:r>
                        <a:rPr lang="en-IN" sz="1400">
                          <a:solidFill>
                            <a:schemeClr val="tx1"/>
                          </a:solidFill>
                          <a:effectLst/>
                        </a:rPr>
                        <a:t> </a:t>
                      </a:r>
                      <a:endParaRPr lang="en-IN"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dirty="0">
                          <a:solidFill>
                            <a:schemeClr val="tx1"/>
                          </a:solidFill>
                          <a:effectLst/>
                        </a:rPr>
                        <a:t> </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dirty="0">
                          <a:solidFill>
                            <a:schemeClr val="tx1"/>
                          </a:solidFill>
                          <a:effectLst/>
                        </a:rPr>
                        <a:t>Test – 92%</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extLst>
                  <a:ext uri="{0D108BD9-81ED-4DB2-BD59-A6C34878D82A}">
                    <a16:rowId xmlns:a16="http://schemas.microsoft.com/office/drawing/2014/main" val="1952269188"/>
                  </a:ext>
                </a:extLst>
              </a:tr>
              <a:tr h="198000">
                <a:tc>
                  <a:txBody>
                    <a:bodyPr/>
                    <a:lstStyle/>
                    <a:p>
                      <a:pPr marL="457200" algn="ctr">
                        <a:lnSpc>
                          <a:spcPct val="150000"/>
                        </a:lnSpc>
                        <a:spcAft>
                          <a:spcPts val="0"/>
                        </a:spcAft>
                      </a:pPr>
                      <a:r>
                        <a:rPr lang="en-IN" sz="1400">
                          <a:solidFill>
                            <a:schemeClr val="tx1"/>
                          </a:solidFill>
                          <a:effectLst/>
                        </a:rPr>
                        <a:t>6</a:t>
                      </a:r>
                      <a:endParaRPr lang="en-IN"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dirty="0">
                          <a:solidFill>
                            <a:schemeClr val="tx1"/>
                          </a:solidFill>
                          <a:effectLst/>
                        </a:rPr>
                        <a:t>K- Nearest Neighbours</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dirty="0">
                          <a:solidFill>
                            <a:schemeClr val="tx1"/>
                          </a:solidFill>
                          <a:effectLst/>
                        </a:rPr>
                        <a:t>Train – 94%</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extLst>
                  <a:ext uri="{0D108BD9-81ED-4DB2-BD59-A6C34878D82A}">
                    <a16:rowId xmlns:a16="http://schemas.microsoft.com/office/drawing/2014/main" val="2043612117"/>
                  </a:ext>
                </a:extLst>
              </a:tr>
              <a:tr h="198000">
                <a:tc>
                  <a:txBody>
                    <a:bodyPr/>
                    <a:lstStyle/>
                    <a:p>
                      <a:pPr marL="457200" algn="ctr">
                        <a:lnSpc>
                          <a:spcPct val="150000"/>
                        </a:lnSpc>
                        <a:spcAft>
                          <a:spcPts val="0"/>
                        </a:spcAft>
                      </a:pPr>
                      <a:r>
                        <a:rPr lang="en-IN" sz="1400">
                          <a:solidFill>
                            <a:schemeClr val="tx1"/>
                          </a:solidFill>
                          <a:effectLst/>
                        </a:rPr>
                        <a:t> </a:t>
                      </a:r>
                      <a:endParaRPr lang="en-IN"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dirty="0">
                          <a:solidFill>
                            <a:schemeClr val="tx1"/>
                          </a:solidFill>
                          <a:effectLst/>
                        </a:rPr>
                        <a:t> </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tc>
                  <a:txBody>
                    <a:bodyPr/>
                    <a:lstStyle/>
                    <a:p>
                      <a:pPr marL="457200" algn="ctr">
                        <a:lnSpc>
                          <a:spcPct val="150000"/>
                        </a:lnSpc>
                        <a:spcAft>
                          <a:spcPts val="0"/>
                        </a:spcAft>
                      </a:pPr>
                      <a:r>
                        <a:rPr lang="en-IN" sz="1400" dirty="0">
                          <a:solidFill>
                            <a:schemeClr val="tx1"/>
                          </a:solidFill>
                          <a:effectLst/>
                        </a:rPr>
                        <a:t>Test – 93%</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092" marR="43092" marT="0" marB="0"/>
                </a:tc>
                <a:extLst>
                  <a:ext uri="{0D108BD9-81ED-4DB2-BD59-A6C34878D82A}">
                    <a16:rowId xmlns:a16="http://schemas.microsoft.com/office/drawing/2014/main" val="2269403264"/>
                  </a:ext>
                </a:extLst>
              </a:tr>
            </a:tbl>
          </a:graphicData>
        </a:graphic>
      </p:graphicFrame>
    </p:spTree>
    <p:extLst>
      <p:ext uri="{BB962C8B-B14F-4D97-AF65-F5344CB8AC3E}">
        <p14:creationId xmlns:p14="http://schemas.microsoft.com/office/powerpoint/2010/main" val="2756857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tx1"/>
                </a:solidFill>
              </a:rPr>
              <a:t>Evaluating the </a:t>
            </a:r>
            <a:br>
              <a:rPr lang="en-US" dirty="0">
                <a:solidFill>
                  <a:schemeClr val="tx1"/>
                </a:solidFill>
              </a:rPr>
            </a:br>
            <a:r>
              <a:rPr lang="en-US" dirty="0">
                <a:solidFill>
                  <a:schemeClr val="tx1"/>
                </a:solidFill>
              </a:rPr>
              <a:t>Algorithm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07185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7"/>
          <p:cNvSpPr txBox="1">
            <a:spLocks noGrp="1"/>
          </p:cNvSpPr>
          <p:nvPr>
            <p:ph type="body" idx="1"/>
          </p:nvPr>
        </p:nvSpPr>
        <p:spPr>
          <a:xfrm>
            <a:off x="2183400" y="1592562"/>
            <a:ext cx="4777200" cy="326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600"/>
              <a:buNone/>
            </a:pPr>
            <a:r>
              <a:rPr lang="en-US" dirty="0"/>
              <a:t>For KNN</a:t>
            </a:r>
            <a:endParaRPr dirty="0"/>
          </a:p>
        </p:txBody>
      </p:sp>
      <p:sp>
        <p:nvSpPr>
          <p:cNvPr id="235" name="Google Shape;235;p27"/>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
              <a:buNone/>
            </a:pPr>
            <a:fld id="{00000000-1234-1234-1234-123412341234}" type="slidenum">
              <a:rPr lang="en"/>
              <a:t>28</a:t>
            </a:fld>
            <a:endParaRPr/>
          </a:p>
        </p:txBody>
      </p:sp>
      <p:graphicFrame>
        <p:nvGraphicFramePr>
          <p:cNvPr id="5" name="Table 4"/>
          <p:cNvGraphicFramePr>
            <a:graphicFrameLocks noGrp="1"/>
          </p:cNvGraphicFramePr>
          <p:nvPr>
            <p:extLst>
              <p:ext uri="{D42A27DB-BD31-4B8C-83A1-F6EECF244321}">
                <p14:modId xmlns:p14="http://schemas.microsoft.com/office/powerpoint/2010/main" val="3130863844"/>
              </p:ext>
            </p:extLst>
          </p:nvPr>
        </p:nvGraphicFramePr>
        <p:xfrm>
          <a:off x="1635096" y="2351310"/>
          <a:ext cx="6096000" cy="2225040"/>
        </p:xfrm>
        <a:graphic>
          <a:graphicData uri="http://schemas.openxmlformats.org/drawingml/2006/table">
            <a:tbl>
              <a:tblPr firstRow="1" bandRow="1"/>
              <a:tblGrid>
                <a:gridCol w="1524000">
                  <a:extLst>
                    <a:ext uri="{9D8B030D-6E8A-4147-A177-3AD203B41FA5}">
                      <a16:colId xmlns:a16="http://schemas.microsoft.com/office/drawing/2014/main" val="1090654981"/>
                    </a:ext>
                  </a:extLst>
                </a:gridCol>
                <a:gridCol w="1524000">
                  <a:extLst>
                    <a:ext uri="{9D8B030D-6E8A-4147-A177-3AD203B41FA5}">
                      <a16:colId xmlns:a16="http://schemas.microsoft.com/office/drawing/2014/main" val="1390723669"/>
                    </a:ext>
                  </a:extLst>
                </a:gridCol>
                <a:gridCol w="1524000">
                  <a:extLst>
                    <a:ext uri="{9D8B030D-6E8A-4147-A177-3AD203B41FA5}">
                      <a16:colId xmlns:a16="http://schemas.microsoft.com/office/drawing/2014/main" val="1241891526"/>
                    </a:ext>
                  </a:extLst>
                </a:gridCol>
                <a:gridCol w="1524000">
                  <a:extLst>
                    <a:ext uri="{9D8B030D-6E8A-4147-A177-3AD203B41FA5}">
                      <a16:colId xmlns:a16="http://schemas.microsoft.com/office/drawing/2014/main" val="4059270700"/>
                    </a:ext>
                  </a:extLst>
                </a:gridCol>
              </a:tblGrid>
              <a:tr h="370840">
                <a:tc>
                  <a:txBody>
                    <a:bodyPr/>
                    <a:lstStyle/>
                    <a:p>
                      <a:r>
                        <a:rPr lang="en-US" dirty="0"/>
                        <a:t>Data</a:t>
                      </a:r>
                      <a:r>
                        <a:rPr lang="en-US" baseline="0" dirty="0"/>
                        <a:t> Splitting</a:t>
                      </a:r>
                      <a:endParaRPr lang="en-US" dirty="0"/>
                    </a:p>
                  </a:txBody>
                  <a:tcPr/>
                </a:tc>
                <a:tc>
                  <a:txBody>
                    <a:bodyPr/>
                    <a:lstStyle/>
                    <a:p>
                      <a:r>
                        <a:rPr lang="en-US" dirty="0"/>
                        <a:t>Train(%)</a:t>
                      </a:r>
                    </a:p>
                  </a:txBody>
                  <a:tcPr/>
                </a:tc>
                <a:tc>
                  <a:txBody>
                    <a:bodyPr/>
                    <a:lstStyle/>
                    <a:p>
                      <a:r>
                        <a:rPr lang="en-US" dirty="0"/>
                        <a:t>Test(%)</a:t>
                      </a:r>
                    </a:p>
                  </a:txBody>
                  <a:tcPr/>
                </a:tc>
                <a:tc>
                  <a:txBody>
                    <a:bodyPr/>
                    <a:lstStyle/>
                    <a:p>
                      <a:r>
                        <a:rPr lang="en-US" dirty="0"/>
                        <a:t>Accuracy(%)</a:t>
                      </a:r>
                    </a:p>
                  </a:txBody>
                  <a:tcPr/>
                </a:tc>
                <a:extLst>
                  <a:ext uri="{0D108BD9-81ED-4DB2-BD59-A6C34878D82A}">
                    <a16:rowId xmlns:a16="http://schemas.microsoft.com/office/drawing/2014/main" val="625794567"/>
                  </a:ext>
                </a:extLst>
              </a:tr>
              <a:tr h="370840">
                <a:tc>
                  <a:txBody>
                    <a:bodyPr/>
                    <a:lstStyle/>
                    <a:p>
                      <a:r>
                        <a:rPr lang="en-US" dirty="0"/>
                        <a:t>90-10</a:t>
                      </a:r>
                    </a:p>
                  </a:txBody>
                  <a:tcPr/>
                </a:tc>
                <a:tc>
                  <a:txBody>
                    <a:bodyPr/>
                    <a:lstStyle/>
                    <a:p>
                      <a:r>
                        <a:rPr lang="en-US" dirty="0"/>
                        <a:t>95</a:t>
                      </a:r>
                    </a:p>
                  </a:txBody>
                  <a:tcPr/>
                </a:tc>
                <a:tc>
                  <a:txBody>
                    <a:bodyPr/>
                    <a:lstStyle/>
                    <a:p>
                      <a:r>
                        <a:rPr lang="en-US" dirty="0"/>
                        <a:t>89</a:t>
                      </a:r>
                    </a:p>
                  </a:txBody>
                  <a:tcPr/>
                </a:tc>
                <a:tc>
                  <a:txBody>
                    <a:bodyPr/>
                    <a:lstStyle/>
                    <a:p>
                      <a:r>
                        <a:rPr lang="en-US" dirty="0"/>
                        <a:t>89</a:t>
                      </a:r>
                    </a:p>
                  </a:txBody>
                  <a:tcPr/>
                </a:tc>
                <a:extLst>
                  <a:ext uri="{0D108BD9-81ED-4DB2-BD59-A6C34878D82A}">
                    <a16:rowId xmlns:a16="http://schemas.microsoft.com/office/drawing/2014/main" val="3695349601"/>
                  </a:ext>
                </a:extLst>
              </a:tr>
              <a:tr h="370840">
                <a:tc>
                  <a:txBody>
                    <a:bodyPr/>
                    <a:lstStyle/>
                    <a:p>
                      <a:r>
                        <a:rPr lang="en-US" dirty="0"/>
                        <a:t>80-20</a:t>
                      </a:r>
                    </a:p>
                  </a:txBody>
                  <a:tcPr/>
                </a:tc>
                <a:tc>
                  <a:txBody>
                    <a:bodyPr/>
                    <a:lstStyle/>
                    <a:p>
                      <a:r>
                        <a:rPr lang="en-US" dirty="0"/>
                        <a:t>94</a:t>
                      </a:r>
                    </a:p>
                  </a:txBody>
                  <a:tcPr/>
                </a:tc>
                <a:tc>
                  <a:txBody>
                    <a:bodyPr/>
                    <a:lstStyle/>
                    <a:p>
                      <a:r>
                        <a:rPr lang="en-US" dirty="0"/>
                        <a:t>93</a:t>
                      </a:r>
                    </a:p>
                  </a:txBody>
                  <a:tcPr/>
                </a:tc>
                <a:tc>
                  <a:txBody>
                    <a:bodyPr/>
                    <a:lstStyle/>
                    <a:p>
                      <a:r>
                        <a:rPr lang="en-US" dirty="0"/>
                        <a:t>93</a:t>
                      </a:r>
                    </a:p>
                  </a:txBody>
                  <a:tcPr/>
                </a:tc>
                <a:extLst>
                  <a:ext uri="{0D108BD9-81ED-4DB2-BD59-A6C34878D82A}">
                    <a16:rowId xmlns:a16="http://schemas.microsoft.com/office/drawing/2014/main" val="2483847513"/>
                  </a:ext>
                </a:extLst>
              </a:tr>
              <a:tr h="370840">
                <a:tc>
                  <a:txBody>
                    <a:bodyPr/>
                    <a:lstStyle/>
                    <a:p>
                      <a:r>
                        <a:rPr lang="en-US" dirty="0"/>
                        <a:t>70-30</a:t>
                      </a:r>
                    </a:p>
                  </a:txBody>
                  <a:tcPr/>
                </a:tc>
                <a:tc>
                  <a:txBody>
                    <a:bodyPr/>
                    <a:lstStyle/>
                    <a:p>
                      <a:r>
                        <a:rPr lang="en-US" dirty="0"/>
                        <a:t>93</a:t>
                      </a:r>
                    </a:p>
                  </a:txBody>
                  <a:tcPr/>
                </a:tc>
                <a:tc>
                  <a:txBody>
                    <a:bodyPr/>
                    <a:lstStyle/>
                    <a:p>
                      <a:r>
                        <a:rPr lang="en-US" dirty="0"/>
                        <a:t>94</a:t>
                      </a:r>
                    </a:p>
                  </a:txBody>
                  <a:tcPr/>
                </a:tc>
                <a:tc>
                  <a:txBody>
                    <a:bodyPr/>
                    <a:lstStyle/>
                    <a:p>
                      <a:r>
                        <a:rPr lang="en-US" dirty="0"/>
                        <a:t>94</a:t>
                      </a:r>
                    </a:p>
                  </a:txBody>
                  <a:tcPr/>
                </a:tc>
                <a:extLst>
                  <a:ext uri="{0D108BD9-81ED-4DB2-BD59-A6C34878D82A}">
                    <a16:rowId xmlns:a16="http://schemas.microsoft.com/office/drawing/2014/main" val="4067174011"/>
                  </a:ext>
                </a:extLst>
              </a:tr>
              <a:tr h="370840">
                <a:tc>
                  <a:txBody>
                    <a:bodyPr/>
                    <a:lstStyle/>
                    <a:p>
                      <a:r>
                        <a:rPr lang="en-US" dirty="0"/>
                        <a:t>60-40</a:t>
                      </a:r>
                    </a:p>
                  </a:txBody>
                  <a:tcPr/>
                </a:tc>
                <a:tc>
                  <a:txBody>
                    <a:bodyPr/>
                    <a:lstStyle/>
                    <a:p>
                      <a:r>
                        <a:rPr lang="en-US" dirty="0"/>
                        <a:t>93</a:t>
                      </a:r>
                    </a:p>
                  </a:txBody>
                  <a:tcPr/>
                </a:tc>
                <a:tc>
                  <a:txBody>
                    <a:bodyPr/>
                    <a:lstStyle/>
                    <a:p>
                      <a:r>
                        <a:rPr lang="en-US" dirty="0"/>
                        <a:t>95</a:t>
                      </a:r>
                    </a:p>
                  </a:txBody>
                  <a:tcPr/>
                </a:tc>
                <a:tc>
                  <a:txBody>
                    <a:bodyPr/>
                    <a:lstStyle/>
                    <a:p>
                      <a:r>
                        <a:rPr lang="en-US" dirty="0"/>
                        <a:t>95</a:t>
                      </a:r>
                    </a:p>
                  </a:txBody>
                  <a:tcPr/>
                </a:tc>
                <a:extLst>
                  <a:ext uri="{0D108BD9-81ED-4DB2-BD59-A6C34878D82A}">
                    <a16:rowId xmlns:a16="http://schemas.microsoft.com/office/drawing/2014/main" val="3016609057"/>
                  </a:ext>
                </a:extLst>
              </a:tr>
              <a:tr h="370840">
                <a:tc>
                  <a:txBody>
                    <a:bodyPr/>
                    <a:lstStyle/>
                    <a:p>
                      <a:r>
                        <a:rPr lang="en-US" dirty="0"/>
                        <a:t>50-50</a:t>
                      </a:r>
                    </a:p>
                  </a:txBody>
                  <a:tcPr/>
                </a:tc>
                <a:tc>
                  <a:txBody>
                    <a:bodyPr/>
                    <a:lstStyle/>
                    <a:p>
                      <a:r>
                        <a:rPr lang="en-US" dirty="0"/>
                        <a:t>94</a:t>
                      </a:r>
                    </a:p>
                  </a:txBody>
                  <a:tcPr/>
                </a:tc>
                <a:tc>
                  <a:txBody>
                    <a:bodyPr/>
                    <a:lstStyle/>
                    <a:p>
                      <a:r>
                        <a:rPr lang="en-US" dirty="0"/>
                        <a:t>93</a:t>
                      </a:r>
                    </a:p>
                  </a:txBody>
                  <a:tcPr/>
                </a:tc>
                <a:tc>
                  <a:txBody>
                    <a:bodyPr/>
                    <a:lstStyle/>
                    <a:p>
                      <a:r>
                        <a:rPr lang="en-US" dirty="0"/>
                        <a:t>93</a:t>
                      </a:r>
                    </a:p>
                  </a:txBody>
                  <a:tcPr/>
                </a:tc>
                <a:extLst>
                  <a:ext uri="{0D108BD9-81ED-4DB2-BD59-A6C34878D82A}">
                    <a16:rowId xmlns:a16="http://schemas.microsoft.com/office/drawing/2014/main" val="3449505960"/>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67050"/>
            <a:ext cx="5220300" cy="683100"/>
          </a:xfrm>
        </p:spPr>
        <p:txBody>
          <a:bodyPr>
            <a:normAutofit fontScale="90000"/>
          </a:bodyPr>
          <a:lstStyle/>
          <a:p>
            <a:br>
              <a:rPr lang="en-US" dirty="0"/>
            </a:br>
            <a:br>
              <a:rPr lang="en-US" dirty="0"/>
            </a:br>
            <a:r>
              <a:rPr lang="en-US" dirty="0"/>
              <a:t>Precision and Recall</a:t>
            </a:r>
          </a:p>
        </p:txBody>
      </p:sp>
      <p:sp>
        <p:nvSpPr>
          <p:cNvPr id="3" name="Text Placeholder 2"/>
          <p:cNvSpPr>
            <a:spLocks noGrp="1"/>
          </p:cNvSpPr>
          <p:nvPr>
            <p:ph type="body" idx="1"/>
          </p:nvPr>
        </p:nvSpPr>
        <p:spPr>
          <a:xfrm>
            <a:off x="1069624" y="1958050"/>
            <a:ext cx="4607875" cy="2618400"/>
          </a:xfrm>
        </p:spPr>
        <p:txBody>
          <a:bodyPr/>
          <a:lstStyle/>
          <a:p>
            <a:pPr marL="139700" indent="0">
              <a:buNone/>
            </a:pPr>
            <a:r>
              <a:rPr lang="en-US" dirty="0"/>
              <a:t>           </a:t>
            </a:r>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29</a:t>
            </a:fld>
            <a:endParaRPr lang="en"/>
          </a:p>
        </p:txBody>
      </p:sp>
      <p:graphicFrame>
        <p:nvGraphicFramePr>
          <p:cNvPr id="6" name="Table 5"/>
          <p:cNvGraphicFramePr>
            <a:graphicFrameLocks noGrp="1"/>
          </p:cNvGraphicFramePr>
          <p:nvPr>
            <p:extLst>
              <p:ext uri="{D42A27DB-BD31-4B8C-83A1-F6EECF244321}">
                <p14:modId xmlns:p14="http://schemas.microsoft.com/office/powerpoint/2010/main" val="3678608039"/>
              </p:ext>
            </p:extLst>
          </p:nvPr>
        </p:nvGraphicFramePr>
        <p:xfrm>
          <a:off x="2164080" y="2191730"/>
          <a:ext cx="5535050" cy="370840"/>
        </p:xfrm>
        <a:graphic>
          <a:graphicData uri="http://schemas.openxmlformats.org/drawingml/2006/table">
            <a:tbl>
              <a:tblPr firstRow="1" bandRow="1"/>
              <a:tblGrid>
                <a:gridCol w="2496462">
                  <a:extLst>
                    <a:ext uri="{9D8B030D-6E8A-4147-A177-3AD203B41FA5}">
                      <a16:colId xmlns:a16="http://schemas.microsoft.com/office/drawing/2014/main" val="1185658209"/>
                    </a:ext>
                  </a:extLst>
                </a:gridCol>
                <a:gridCol w="3038588">
                  <a:extLst>
                    <a:ext uri="{9D8B030D-6E8A-4147-A177-3AD203B41FA5}">
                      <a16:colId xmlns:a16="http://schemas.microsoft.com/office/drawing/2014/main" val="887977530"/>
                    </a:ext>
                  </a:extLst>
                </a:gridCol>
              </a:tblGrid>
              <a:tr h="370840">
                <a:tc>
                  <a:txBody>
                    <a:bodyPr/>
                    <a:lstStyle/>
                    <a:p>
                      <a:r>
                        <a:rPr lang="en-US" dirty="0"/>
                        <a:t>Precision</a:t>
                      </a:r>
                    </a:p>
                  </a:txBody>
                  <a:tcPr/>
                </a:tc>
                <a:tc>
                  <a:txBody>
                    <a:bodyPr/>
                    <a:lstStyle/>
                    <a:p>
                      <a:r>
                        <a:rPr lang="en-US" dirty="0"/>
                        <a:t>Recall</a:t>
                      </a:r>
                    </a:p>
                  </a:txBody>
                  <a:tcPr/>
                </a:tc>
                <a:extLst>
                  <a:ext uri="{0D108BD9-81ED-4DB2-BD59-A6C34878D82A}">
                    <a16:rowId xmlns:a16="http://schemas.microsoft.com/office/drawing/2014/main" val="17789607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04617132"/>
              </p:ext>
            </p:extLst>
          </p:nvPr>
        </p:nvGraphicFramePr>
        <p:xfrm>
          <a:off x="2164080" y="3167090"/>
          <a:ext cx="5676900" cy="970175"/>
        </p:xfrm>
        <a:graphic>
          <a:graphicData uri="http://schemas.openxmlformats.org/drawingml/2006/table">
            <a:tbl>
              <a:tblPr firstRow="1" bandRow="1"/>
              <a:tblGrid>
                <a:gridCol w="2637693">
                  <a:extLst>
                    <a:ext uri="{9D8B030D-6E8A-4147-A177-3AD203B41FA5}">
                      <a16:colId xmlns:a16="http://schemas.microsoft.com/office/drawing/2014/main" val="2691460783"/>
                    </a:ext>
                  </a:extLst>
                </a:gridCol>
                <a:gridCol w="3039207">
                  <a:extLst>
                    <a:ext uri="{9D8B030D-6E8A-4147-A177-3AD203B41FA5}">
                      <a16:colId xmlns:a16="http://schemas.microsoft.com/office/drawing/2014/main" val="3577002759"/>
                    </a:ext>
                  </a:extLst>
                </a:gridCol>
              </a:tblGrid>
              <a:tr h="970175">
                <a:tc>
                  <a:txBody>
                    <a:bodyPr/>
                    <a:lstStyle/>
                    <a:p>
                      <a:r>
                        <a:rPr lang="en-US" dirty="0">
                          <a:solidFill>
                            <a:schemeClr val="tx1"/>
                          </a:solidFill>
                        </a:rPr>
                        <a:t>91.6%</a:t>
                      </a:r>
                    </a:p>
                  </a:txBody>
                  <a:tcPr/>
                </a:tc>
                <a:tc>
                  <a:txBody>
                    <a:bodyPr/>
                    <a:lstStyle/>
                    <a:p>
                      <a:r>
                        <a:rPr lang="en-US" dirty="0">
                          <a:solidFill>
                            <a:schemeClr val="tx1"/>
                          </a:solidFill>
                        </a:rPr>
                        <a:t>93.6%</a:t>
                      </a:r>
                    </a:p>
                  </a:txBody>
                  <a:tcPr/>
                </a:tc>
                <a:extLst>
                  <a:ext uri="{0D108BD9-81ED-4DB2-BD59-A6C34878D82A}">
                    <a16:rowId xmlns:a16="http://schemas.microsoft.com/office/drawing/2014/main" val="662158657"/>
                  </a:ext>
                </a:extLst>
              </a:tr>
            </a:tbl>
          </a:graphicData>
        </a:graphic>
      </p:graphicFrame>
    </p:spTree>
    <p:extLst>
      <p:ext uri="{BB962C8B-B14F-4D97-AF65-F5344CB8AC3E}">
        <p14:creationId xmlns:p14="http://schemas.microsoft.com/office/powerpoint/2010/main" val="3042851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3ACEA-ADC7-4F64-8800-6490FE95FB60}"/>
              </a:ext>
            </a:extLst>
          </p:cNvPr>
          <p:cNvSpPr>
            <a:spLocks noGrp="1"/>
          </p:cNvSpPr>
          <p:nvPr>
            <p:ph type="title"/>
          </p:nvPr>
        </p:nvSpPr>
        <p:spPr>
          <a:xfrm>
            <a:off x="426720" y="396505"/>
            <a:ext cx="5220300" cy="683100"/>
          </a:xfrm>
        </p:spPr>
        <p:txBody>
          <a:bodyPr>
            <a:normAutofit fontScale="90000"/>
          </a:bodyPr>
          <a:lstStyle/>
          <a:p>
            <a:r>
              <a:rPr lang="en-IN" dirty="0"/>
              <a:t>Abstract</a:t>
            </a:r>
          </a:p>
        </p:txBody>
      </p:sp>
      <p:sp>
        <p:nvSpPr>
          <p:cNvPr id="3" name="Text Placeholder 2">
            <a:extLst>
              <a:ext uri="{FF2B5EF4-FFF2-40B4-BE49-F238E27FC236}">
                <a16:creationId xmlns:a16="http://schemas.microsoft.com/office/drawing/2014/main" id="{B44582BB-51F2-48D4-A00D-1ED7F9F047FB}"/>
              </a:ext>
            </a:extLst>
          </p:cNvPr>
          <p:cNvSpPr>
            <a:spLocks noGrp="1"/>
          </p:cNvSpPr>
          <p:nvPr>
            <p:ph type="body" idx="1"/>
          </p:nvPr>
        </p:nvSpPr>
        <p:spPr>
          <a:xfrm>
            <a:off x="1045352" y="1135090"/>
            <a:ext cx="7053295" cy="2618400"/>
          </a:xfrm>
        </p:spPr>
        <p:txBody>
          <a:bodyPr>
            <a:normAutofit fontScale="77500" lnSpcReduction="20000"/>
          </a:bodyPr>
          <a:lstStyle/>
          <a:p>
            <a:pPr algn="just"/>
            <a:r>
              <a:rPr lang="en-IN" dirty="0"/>
              <a:t>In this project, a performance comparison between different machine learning algorithms such as, Support Vector Machine (SVM), Decision Tree, Naive Bayes (NB) and k Nearest Neighbours (k-NN) on the </a:t>
            </a:r>
            <a:r>
              <a:rPr lang="en-IN" dirty="0" err="1"/>
              <a:t>Breast_cancer</a:t>
            </a:r>
            <a:r>
              <a:rPr lang="en-IN" dirty="0"/>
              <a:t> dataset is conducted.</a:t>
            </a:r>
          </a:p>
          <a:p>
            <a:pPr algn="just"/>
            <a:endParaRPr lang="en-IN" dirty="0"/>
          </a:p>
          <a:p>
            <a:pPr algn="just"/>
            <a:r>
              <a:rPr lang="en-IN" dirty="0"/>
              <a:t>The main objective is to assess the correctness in classifying data with respect to efficiency and effectiveness of each algorithm in terms of accuracy, sensitivity and specificity. Experimental results show that </a:t>
            </a:r>
            <a:r>
              <a:rPr lang="en-IN" dirty="0" err="1"/>
              <a:t>kNN</a:t>
            </a:r>
            <a:r>
              <a:rPr lang="en-IN" dirty="0"/>
              <a:t> gives the highest accuracy (97.13%) with lowest error rate. All experiments are executed using </a:t>
            </a:r>
            <a:r>
              <a:rPr lang="en-IN" dirty="0" err="1"/>
              <a:t>Jupyter</a:t>
            </a:r>
            <a:r>
              <a:rPr lang="en-IN" dirty="0"/>
              <a:t> Notebook with Anaconda 3(64-bit) as the Base.</a:t>
            </a:r>
          </a:p>
          <a:p>
            <a:pPr algn="just"/>
            <a:endParaRPr lang="en-IN" dirty="0"/>
          </a:p>
        </p:txBody>
      </p:sp>
      <p:sp>
        <p:nvSpPr>
          <p:cNvPr id="4" name="Slide Number Placeholder 3">
            <a:extLst>
              <a:ext uri="{FF2B5EF4-FFF2-40B4-BE49-F238E27FC236}">
                <a16:creationId xmlns:a16="http://schemas.microsoft.com/office/drawing/2014/main" id="{2FEF5C9A-6F47-458D-B570-3D3391E914D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4105659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D3511-E227-48DD-AE8F-2B436D8E5734}"/>
              </a:ext>
            </a:extLst>
          </p:cNvPr>
          <p:cNvSpPr>
            <a:spLocks noGrp="1"/>
          </p:cNvSpPr>
          <p:nvPr>
            <p:ph type="title"/>
          </p:nvPr>
        </p:nvSpPr>
        <p:spPr>
          <a:xfrm>
            <a:off x="457325" y="274585"/>
            <a:ext cx="5220300" cy="683100"/>
          </a:xfrm>
        </p:spPr>
        <p:txBody>
          <a:bodyPr>
            <a:normAutofit fontScale="90000"/>
          </a:bodyPr>
          <a:lstStyle/>
          <a:p>
            <a:r>
              <a:rPr lang="en-IN" dirty="0"/>
              <a:t>Results</a:t>
            </a:r>
          </a:p>
        </p:txBody>
      </p:sp>
      <p:sp>
        <p:nvSpPr>
          <p:cNvPr id="3" name="Text Placeholder 2">
            <a:extLst>
              <a:ext uri="{FF2B5EF4-FFF2-40B4-BE49-F238E27FC236}">
                <a16:creationId xmlns:a16="http://schemas.microsoft.com/office/drawing/2014/main" id="{1DD9681A-3F05-4459-A93A-13448ACF2FBA}"/>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A47718DD-2C96-4E25-A3CF-ECE7290A25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30</a:t>
            </a:fld>
            <a:endParaRPr lang="en"/>
          </a:p>
        </p:txBody>
      </p:sp>
      <p:pic>
        <p:nvPicPr>
          <p:cNvPr id="6" name="Picture 5">
            <a:extLst>
              <a:ext uri="{FF2B5EF4-FFF2-40B4-BE49-F238E27FC236}">
                <a16:creationId xmlns:a16="http://schemas.microsoft.com/office/drawing/2014/main" id="{26C1695C-2A8F-4484-A7C1-DD5A2A935F6B}"/>
              </a:ext>
            </a:extLst>
          </p:cNvPr>
          <p:cNvPicPr>
            <a:picLocks noChangeAspect="1"/>
          </p:cNvPicPr>
          <p:nvPr/>
        </p:nvPicPr>
        <p:blipFill>
          <a:blip r:embed="rId2"/>
          <a:stretch>
            <a:fillRect/>
          </a:stretch>
        </p:blipFill>
        <p:spPr>
          <a:xfrm>
            <a:off x="985805" y="824983"/>
            <a:ext cx="7004750" cy="4043932"/>
          </a:xfrm>
          <a:prstGeom prst="rect">
            <a:avLst/>
          </a:prstGeom>
        </p:spPr>
      </p:pic>
    </p:spTree>
    <p:extLst>
      <p:ext uri="{BB962C8B-B14F-4D97-AF65-F5344CB8AC3E}">
        <p14:creationId xmlns:p14="http://schemas.microsoft.com/office/powerpoint/2010/main" val="3387560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71" name="Google Shape;271;p29"/>
          <p:cNvSpPr txBox="1">
            <a:spLocks noGrp="1"/>
          </p:cNvSpPr>
          <p:nvPr>
            <p:ph type="sldNum" sz="quarter" idx="12"/>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
              <a:buNone/>
            </a:pPr>
            <a:fld id="{00000000-1234-1234-1234-123412341234}" type="slidenum">
              <a:rPr lang="en"/>
              <a:t>31</a:t>
            </a:fld>
            <a:endParaRPr/>
          </a:p>
        </p:txBody>
      </p:sp>
      <p:sp>
        <p:nvSpPr>
          <p:cNvPr id="257" name="Google Shape;257;p29"/>
          <p:cNvSpPr txBox="1">
            <a:spLocks noGrp="1"/>
          </p:cNvSpPr>
          <p:nvPr>
            <p:ph type="ctrTitle" idx="4294967295"/>
          </p:nvPr>
        </p:nvSpPr>
        <p:spPr>
          <a:xfrm>
            <a:off x="2140811" y="1712442"/>
            <a:ext cx="4959350" cy="1160462"/>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3600"/>
              <a:buFont typeface="Poppins"/>
              <a:buNone/>
            </a:pPr>
            <a:r>
              <a:rPr lang="en" sz="6000" dirty="0"/>
              <a:t>T</a:t>
            </a:r>
            <a:r>
              <a:rPr lang="en-IN" sz="6000" dirty="0"/>
              <a:t>hank You</a:t>
            </a:r>
            <a:endParaRPr sz="6000" b="1" i="0" u="none" strike="noStrike" cap="none" dirty="0">
              <a:solidFill>
                <a:schemeClr val="dk1"/>
              </a:solidFill>
              <a:latin typeface="Poppins"/>
              <a:ea typeface="Poppins"/>
              <a:cs typeface="Poppins"/>
              <a:sym typeface="Poppins"/>
            </a:endParaRPr>
          </a:p>
        </p:txBody>
      </p:sp>
      <p:sp>
        <p:nvSpPr>
          <p:cNvPr id="258" name="Google Shape;258;p29"/>
          <p:cNvSpPr txBox="1">
            <a:spLocks noGrp="1"/>
          </p:cNvSpPr>
          <p:nvPr>
            <p:ph type="subTitle" idx="4294967295"/>
          </p:nvPr>
        </p:nvSpPr>
        <p:spPr>
          <a:xfrm>
            <a:off x="0" y="4097338"/>
            <a:ext cx="4959350" cy="784225"/>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600"/>
              </a:spcBef>
              <a:spcAft>
                <a:spcPts val="0"/>
              </a:spcAft>
              <a:buClr>
                <a:srgbClr val="CCCCCC"/>
              </a:buClr>
              <a:buSzPts val="1600"/>
              <a:buFont typeface="Poppins"/>
              <a:buNone/>
            </a:pPr>
            <a:r>
              <a:rPr lang="en-IN" sz="2000" b="0" i="0" u="none" strike="noStrike" cap="none" dirty="0">
                <a:solidFill>
                  <a:schemeClr val="dk1"/>
                </a:solidFill>
                <a:latin typeface="Poppins"/>
                <a:ea typeface="Poppins"/>
                <a:cs typeface="Poppins"/>
                <a:sym typeface="Poppins"/>
              </a:rPr>
              <a:t>Team COSMOS</a:t>
            </a:r>
            <a:endParaRPr sz="2000" b="0" i="0" u="none" strike="noStrike" cap="none" dirty="0">
              <a:solidFill>
                <a:schemeClr val="dk1"/>
              </a:solidFill>
              <a:latin typeface="Poppins"/>
              <a:ea typeface="Poppins"/>
              <a:cs typeface="Poppins"/>
              <a:sym typeface="Poppins"/>
            </a:endParaRPr>
          </a:p>
        </p:txBody>
      </p:sp>
      <p:grpSp>
        <p:nvGrpSpPr>
          <p:cNvPr id="259" name="Google Shape;259;p29"/>
          <p:cNvGrpSpPr/>
          <p:nvPr/>
        </p:nvGrpSpPr>
        <p:grpSpPr>
          <a:xfrm>
            <a:off x="3952290" y="309001"/>
            <a:ext cx="1738561" cy="1738545"/>
            <a:chOff x="6643075" y="3664250"/>
            <a:chExt cx="407950" cy="407975"/>
          </a:xfrm>
        </p:grpSpPr>
        <p:sp>
          <p:nvSpPr>
            <p:cNvPr id="260" name="Google Shape;260;p2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2" name="Google Shape;262;p29"/>
          <p:cNvGrpSpPr/>
          <p:nvPr/>
        </p:nvGrpSpPr>
        <p:grpSpPr>
          <a:xfrm rot="-587313">
            <a:off x="4188985" y="820889"/>
            <a:ext cx="714809" cy="714768"/>
            <a:chOff x="576250" y="4319400"/>
            <a:chExt cx="442075" cy="442050"/>
          </a:xfrm>
        </p:grpSpPr>
        <p:sp>
          <p:nvSpPr>
            <p:cNvPr id="263" name="Google Shape;263;p2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latin typeface="Arial"/>
                <a:ea typeface="Arial"/>
                <a:cs typeface="Arial"/>
                <a:sym typeface="Arial"/>
              </a:endParaRPr>
            </a:p>
          </p:txBody>
        </p:sp>
        <p:sp>
          <p:nvSpPr>
            <p:cNvPr id="264" name="Google Shape;264;p2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latin typeface="Arial"/>
                <a:ea typeface="Arial"/>
                <a:cs typeface="Arial"/>
                <a:sym typeface="Arial"/>
              </a:endParaRPr>
            </a:p>
          </p:txBody>
        </p:sp>
        <p:sp>
          <p:nvSpPr>
            <p:cNvPr id="265" name="Google Shape;265;p2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latin typeface="Arial"/>
                <a:ea typeface="Arial"/>
                <a:cs typeface="Arial"/>
                <a:sym typeface="Arial"/>
              </a:endParaRPr>
            </a:p>
          </p:txBody>
        </p:sp>
        <p:sp>
          <p:nvSpPr>
            <p:cNvPr id="266" name="Google Shape;266;p2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latin typeface="Arial"/>
                <a:ea typeface="Arial"/>
                <a:cs typeface="Arial"/>
                <a:sym typeface="Arial"/>
              </a:endParaRPr>
            </a:p>
          </p:txBody>
        </p:sp>
      </p:grpSp>
      <p:sp>
        <p:nvSpPr>
          <p:cNvPr id="267" name="Google Shape;267;p29"/>
          <p:cNvSpPr/>
          <p:nvPr/>
        </p:nvSpPr>
        <p:spPr>
          <a:xfrm>
            <a:off x="3536507" y="710554"/>
            <a:ext cx="271742" cy="25947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9"/>
          <p:cNvSpPr/>
          <p:nvPr/>
        </p:nvSpPr>
        <p:spPr>
          <a:xfrm rot="2697553">
            <a:off x="5769704" y="397160"/>
            <a:ext cx="412519" cy="39388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9"/>
          <p:cNvSpPr/>
          <p:nvPr/>
        </p:nvSpPr>
        <p:spPr>
          <a:xfrm>
            <a:off x="5653628" y="1814107"/>
            <a:ext cx="165205" cy="15781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9"/>
          <p:cNvSpPr/>
          <p:nvPr/>
        </p:nvSpPr>
        <p:spPr>
          <a:xfrm rot="1280074">
            <a:off x="3348223" y="1493217"/>
            <a:ext cx="165200" cy="15781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28"/>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241" name="Google Shape;241;p28"/>
          <p:cNvGrpSpPr/>
          <p:nvPr/>
        </p:nvGrpSpPr>
        <p:grpSpPr>
          <a:xfrm>
            <a:off x="5853100" y="3068600"/>
            <a:ext cx="1539600" cy="1539600"/>
            <a:chOff x="6680825" y="2549350"/>
            <a:chExt cx="1539600" cy="1539600"/>
          </a:xfrm>
        </p:grpSpPr>
        <p:sp>
          <p:nvSpPr>
            <p:cNvPr id="242" name="Google Shape;242;p28"/>
            <p:cNvSpPr/>
            <p:nvPr/>
          </p:nvSpPr>
          <p:spPr>
            <a:xfrm>
              <a:off x="6825669" y="2694194"/>
              <a:ext cx="1249800" cy="1249800"/>
            </a:xfrm>
            <a:prstGeom prst="ellipse">
              <a:avLst/>
            </a:prstGeom>
            <a:solidFill>
              <a:srgbClr val="000000">
                <a:alpha val="1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8"/>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8"/>
            <p:cNvSpPr/>
            <p:nvPr/>
          </p:nvSpPr>
          <p:spPr>
            <a:xfrm>
              <a:off x="6680825" y="2549350"/>
              <a:ext cx="1539600" cy="1539600"/>
            </a:xfrm>
            <a:prstGeom prst="donut">
              <a:avLst>
                <a:gd name="adj" fmla="val 675"/>
              </a:avLst>
            </a:prstGeom>
            <a:solidFill>
              <a:srgbClr val="000000">
                <a:alpha val="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5" name="Google Shape;245;p28"/>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dirty="0"/>
              <a:t>Work by</a:t>
            </a:r>
            <a:br>
              <a:rPr lang="en-US" dirty="0"/>
            </a:br>
            <a:r>
              <a:rPr lang="en-US" dirty="0"/>
              <a:t>          Team Cosmos</a:t>
            </a:r>
            <a:endParaRPr dirty="0"/>
          </a:p>
        </p:txBody>
      </p:sp>
      <p:sp>
        <p:nvSpPr>
          <p:cNvPr id="246" name="Google Shape;246;p28"/>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n" dirty="0"/>
              <a:t>Madhuri</a:t>
            </a:r>
            <a:endParaRPr dirty="0"/>
          </a:p>
          <a:p>
            <a:pPr marL="457200" lvl="0" indent="-330200" algn="l" rtl="0">
              <a:lnSpc>
                <a:spcPct val="100000"/>
              </a:lnSpc>
              <a:spcBef>
                <a:spcPts val="0"/>
              </a:spcBef>
              <a:spcAft>
                <a:spcPts val="0"/>
              </a:spcAft>
              <a:buSzPts val="1600"/>
              <a:buChar char="￮"/>
            </a:pPr>
            <a:r>
              <a:rPr lang="en"/>
              <a:t>Sahil Shaik</a:t>
            </a:r>
            <a:endParaRPr dirty="0"/>
          </a:p>
          <a:p>
            <a:pPr marL="457200" lvl="0" indent="-330200" algn="l" rtl="0">
              <a:lnSpc>
                <a:spcPct val="100000"/>
              </a:lnSpc>
              <a:spcBef>
                <a:spcPts val="0"/>
              </a:spcBef>
              <a:spcAft>
                <a:spcPts val="0"/>
              </a:spcAft>
              <a:buSzPts val="1600"/>
              <a:buChar char="￮"/>
            </a:pPr>
            <a:r>
              <a:rPr lang="en" dirty="0"/>
              <a:t>Vamsi Krishna</a:t>
            </a:r>
          </a:p>
          <a:p>
            <a:pPr marL="457200" lvl="0" indent="-330200" algn="l" rtl="0">
              <a:lnSpc>
                <a:spcPct val="100000"/>
              </a:lnSpc>
              <a:spcBef>
                <a:spcPts val="0"/>
              </a:spcBef>
              <a:spcAft>
                <a:spcPts val="0"/>
              </a:spcAft>
              <a:buSzPts val="1600"/>
              <a:buChar char="￮"/>
            </a:pPr>
            <a:r>
              <a:rPr lang="en" dirty="0"/>
              <a:t>Sai Kiran</a:t>
            </a:r>
          </a:p>
          <a:p>
            <a:pPr marL="457200" lvl="0" indent="-330200" algn="l" rtl="0">
              <a:lnSpc>
                <a:spcPct val="100000"/>
              </a:lnSpc>
              <a:spcBef>
                <a:spcPts val="0"/>
              </a:spcBef>
              <a:spcAft>
                <a:spcPts val="0"/>
              </a:spcAft>
              <a:buSzPts val="1600"/>
              <a:buChar char="￮"/>
            </a:pPr>
            <a:r>
              <a:rPr lang="en" dirty="0"/>
              <a:t>Sarath Reddy</a:t>
            </a:r>
            <a:endParaRPr dirty="0"/>
          </a:p>
          <a:p>
            <a:pPr marL="0" lvl="0" indent="0" algn="l" rtl="0">
              <a:lnSpc>
                <a:spcPct val="100000"/>
              </a:lnSpc>
              <a:spcBef>
                <a:spcPts val="600"/>
              </a:spcBef>
              <a:spcAft>
                <a:spcPts val="0"/>
              </a:spcAft>
              <a:buSzPts val="1600"/>
              <a:buNone/>
            </a:pPr>
            <a:endParaRPr dirty="0"/>
          </a:p>
          <a:p>
            <a:pPr marL="0" lvl="0" indent="0" algn="l" rtl="0">
              <a:lnSpc>
                <a:spcPct val="100000"/>
              </a:lnSpc>
              <a:spcBef>
                <a:spcPts val="600"/>
              </a:spcBef>
              <a:spcAft>
                <a:spcPts val="0"/>
              </a:spcAft>
              <a:buSzPts val="1600"/>
              <a:buNone/>
            </a:pPr>
            <a:endParaRPr dirty="0"/>
          </a:p>
        </p:txBody>
      </p:sp>
      <p:sp>
        <p:nvSpPr>
          <p:cNvPr id="247" name="Google Shape;247;p28"/>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
              <a:buNone/>
            </a:pPr>
            <a:fld id="{00000000-1234-1234-1234-123412341234}" type="slidenum">
              <a:rPr lang="en"/>
              <a:t>32</a:t>
            </a:fld>
            <a:endParaRPr/>
          </a:p>
        </p:txBody>
      </p:sp>
      <p:grpSp>
        <p:nvGrpSpPr>
          <p:cNvPr id="248" name="Google Shape;248;p28"/>
          <p:cNvGrpSpPr/>
          <p:nvPr/>
        </p:nvGrpSpPr>
        <p:grpSpPr>
          <a:xfrm>
            <a:off x="6438109" y="3653461"/>
            <a:ext cx="369505" cy="369505"/>
            <a:chOff x="2594050" y="1631825"/>
            <a:chExt cx="439625" cy="439625"/>
          </a:xfrm>
        </p:grpSpPr>
        <p:sp>
          <p:nvSpPr>
            <p:cNvPr id="249" name="Google Shape;249;p2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350520" y="567052"/>
            <a:ext cx="5220300" cy="683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dirty="0">
                <a:latin typeface="Times New Roman" panose="02020603050405020304" pitchFamily="18" charset="0"/>
                <a:cs typeface="Times New Roman" panose="02020603050405020304" pitchFamily="18" charset="0"/>
              </a:rPr>
              <a:t>Line Of Action:</a:t>
            </a:r>
            <a:endParaRPr dirty="0">
              <a:latin typeface="Times New Roman" panose="02020603050405020304" pitchFamily="18" charset="0"/>
              <a:cs typeface="Times New Roman" panose="02020603050405020304" pitchFamily="18" charset="0"/>
            </a:endParaRPr>
          </a:p>
        </p:txBody>
      </p:sp>
      <p:sp>
        <p:nvSpPr>
          <p:cNvPr id="154" name="Google Shape;154;p15"/>
          <p:cNvSpPr txBox="1">
            <a:spLocks noGrp="1"/>
          </p:cNvSpPr>
          <p:nvPr>
            <p:ph type="body" idx="1"/>
          </p:nvPr>
        </p:nvSpPr>
        <p:spPr>
          <a:xfrm>
            <a:off x="2268000" y="1622768"/>
            <a:ext cx="4608000" cy="26184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n" sz="1800" dirty="0">
                <a:latin typeface="Times New Roman" panose="02020603050405020304" pitchFamily="18" charset="0"/>
                <a:cs typeface="Times New Roman" panose="02020603050405020304" pitchFamily="18" charset="0"/>
              </a:rPr>
              <a:t>Importing Libraries</a:t>
            </a:r>
            <a:endParaRPr sz="1800" dirty="0">
              <a:latin typeface="Times New Roman" panose="02020603050405020304" pitchFamily="18" charset="0"/>
              <a:cs typeface="Times New Roman" panose="02020603050405020304" pitchFamily="18" charset="0"/>
            </a:endParaRPr>
          </a:p>
          <a:p>
            <a:pPr marL="457200" lvl="0" indent="-330200" algn="l" rtl="0">
              <a:lnSpc>
                <a:spcPct val="100000"/>
              </a:lnSpc>
              <a:spcBef>
                <a:spcPts val="0"/>
              </a:spcBef>
              <a:spcAft>
                <a:spcPts val="0"/>
              </a:spcAft>
              <a:buSzPts val="1600"/>
              <a:buChar char="￮"/>
            </a:pPr>
            <a:r>
              <a:rPr lang="en" sz="1800" dirty="0">
                <a:latin typeface="Times New Roman" panose="02020603050405020304" pitchFamily="18" charset="0"/>
                <a:cs typeface="Times New Roman" panose="02020603050405020304" pitchFamily="18" charset="0"/>
              </a:rPr>
              <a:t>Importing Datasets</a:t>
            </a:r>
            <a:endParaRPr sz="1800" dirty="0">
              <a:latin typeface="Times New Roman" panose="02020603050405020304" pitchFamily="18" charset="0"/>
              <a:cs typeface="Times New Roman" panose="02020603050405020304" pitchFamily="18" charset="0"/>
            </a:endParaRPr>
          </a:p>
          <a:p>
            <a:pPr marL="457200" lvl="0" indent="-330200" algn="l" rtl="0">
              <a:lnSpc>
                <a:spcPct val="100000"/>
              </a:lnSpc>
              <a:spcBef>
                <a:spcPts val="0"/>
              </a:spcBef>
              <a:spcAft>
                <a:spcPts val="0"/>
              </a:spcAft>
              <a:buSzPts val="1600"/>
              <a:buChar char="￮"/>
            </a:pPr>
            <a:r>
              <a:rPr lang="en" sz="1800" dirty="0">
                <a:latin typeface="Times New Roman" panose="02020603050405020304" pitchFamily="18" charset="0"/>
                <a:cs typeface="Times New Roman" panose="02020603050405020304" pitchFamily="18" charset="0"/>
              </a:rPr>
              <a:t>Split dataset into attributes using iloc</a:t>
            </a:r>
            <a:endParaRPr sz="1800" dirty="0">
              <a:latin typeface="Times New Roman" panose="02020603050405020304" pitchFamily="18" charset="0"/>
              <a:cs typeface="Times New Roman" panose="02020603050405020304" pitchFamily="18" charset="0"/>
            </a:endParaRPr>
          </a:p>
          <a:p>
            <a:pPr marL="457200" lvl="0" indent="-330200" algn="l" rtl="0">
              <a:lnSpc>
                <a:spcPct val="100000"/>
              </a:lnSpc>
              <a:spcBef>
                <a:spcPts val="0"/>
              </a:spcBef>
              <a:spcAft>
                <a:spcPts val="0"/>
              </a:spcAft>
              <a:buSzPts val="1600"/>
              <a:buChar char="￮"/>
            </a:pPr>
            <a:r>
              <a:rPr lang="en" sz="1800" dirty="0">
                <a:latin typeface="Times New Roman" panose="02020603050405020304" pitchFamily="18" charset="0"/>
                <a:cs typeface="Times New Roman" panose="02020603050405020304" pitchFamily="18" charset="0"/>
              </a:rPr>
              <a:t>Splitting dataset into </a:t>
            </a:r>
            <a:r>
              <a:rPr lang="en" sz="1800" u="sng" dirty="0">
                <a:latin typeface="Times New Roman" panose="02020603050405020304" pitchFamily="18" charset="0"/>
                <a:cs typeface="Times New Roman" panose="02020603050405020304" pitchFamily="18" charset="0"/>
              </a:rPr>
              <a:t>train</a:t>
            </a:r>
            <a:r>
              <a:rPr lang="en" sz="1800" dirty="0">
                <a:latin typeface="Times New Roman" panose="02020603050405020304" pitchFamily="18" charset="0"/>
                <a:cs typeface="Times New Roman" panose="02020603050405020304" pitchFamily="18" charset="0"/>
              </a:rPr>
              <a:t> and </a:t>
            </a:r>
            <a:r>
              <a:rPr lang="en" sz="1800" u="sng" dirty="0">
                <a:latin typeface="Times New Roman" panose="02020603050405020304" pitchFamily="18" charset="0"/>
                <a:cs typeface="Times New Roman" panose="02020603050405020304" pitchFamily="18" charset="0"/>
              </a:rPr>
              <a:t>test</a:t>
            </a:r>
            <a:r>
              <a:rPr lang="en" sz="1800" dirty="0">
                <a:latin typeface="Times New Roman" panose="02020603050405020304" pitchFamily="18" charset="0"/>
                <a:cs typeface="Times New Roman" panose="02020603050405020304" pitchFamily="18" charset="0"/>
              </a:rPr>
              <a:t> dataset</a:t>
            </a:r>
            <a:endParaRPr sz="1800" dirty="0">
              <a:latin typeface="Times New Roman" panose="02020603050405020304" pitchFamily="18" charset="0"/>
              <a:cs typeface="Times New Roman" panose="02020603050405020304" pitchFamily="18" charset="0"/>
            </a:endParaRPr>
          </a:p>
          <a:p>
            <a:pPr marL="457200" lvl="0" indent="-330200" algn="l" rtl="0">
              <a:lnSpc>
                <a:spcPct val="100000"/>
              </a:lnSpc>
              <a:spcBef>
                <a:spcPts val="0"/>
              </a:spcBef>
              <a:spcAft>
                <a:spcPts val="0"/>
              </a:spcAft>
              <a:buSzPts val="1600"/>
              <a:buChar char="￮"/>
            </a:pPr>
            <a:r>
              <a:rPr lang="en" sz="1800" dirty="0">
                <a:latin typeface="Times New Roman" panose="02020603050405020304" pitchFamily="18" charset="0"/>
                <a:cs typeface="Times New Roman" panose="02020603050405020304" pitchFamily="18" charset="0"/>
              </a:rPr>
              <a:t>Training and Prediction</a:t>
            </a:r>
            <a:endParaRPr sz="1800" dirty="0">
              <a:latin typeface="Times New Roman" panose="02020603050405020304" pitchFamily="18" charset="0"/>
              <a:cs typeface="Times New Roman" panose="02020603050405020304" pitchFamily="18" charset="0"/>
            </a:endParaRPr>
          </a:p>
          <a:p>
            <a:pPr marL="457200" lvl="0" indent="-330200" algn="l" rtl="0">
              <a:lnSpc>
                <a:spcPct val="100000"/>
              </a:lnSpc>
              <a:spcBef>
                <a:spcPts val="0"/>
              </a:spcBef>
              <a:spcAft>
                <a:spcPts val="0"/>
              </a:spcAft>
              <a:buSzPts val="1600"/>
              <a:buChar char="￮"/>
            </a:pPr>
            <a:r>
              <a:rPr lang="en" sz="1800" dirty="0">
                <a:latin typeface="Times New Roman" panose="02020603050405020304" pitchFamily="18" charset="0"/>
                <a:cs typeface="Times New Roman" panose="02020603050405020304" pitchFamily="18" charset="0"/>
              </a:rPr>
              <a:t>Evaluating the Algorithm</a:t>
            </a:r>
            <a:endParaRPr sz="1800" dirty="0">
              <a:latin typeface="Times New Roman" panose="02020603050405020304" pitchFamily="18" charset="0"/>
              <a:cs typeface="Times New Roman" panose="02020603050405020304" pitchFamily="18" charset="0"/>
            </a:endParaRPr>
          </a:p>
        </p:txBody>
      </p:sp>
      <p:sp>
        <p:nvSpPr>
          <p:cNvPr id="155" name="Google Shape;155;p15"/>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6"/>
          <p:cNvSpPr txBox="1">
            <a:spLocks noGrp="1"/>
          </p:cNvSpPr>
          <p:nvPr>
            <p:ph type="ctrTitle"/>
          </p:nvPr>
        </p:nvSpPr>
        <p:spPr>
          <a:xfrm flipH="1">
            <a:off x="2569800" y="2767822"/>
            <a:ext cx="4004400" cy="1335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u="sng" dirty="0">
                <a:solidFill>
                  <a:schemeClr val="tx1"/>
                </a:solidFill>
                <a:latin typeface="Verdana"/>
                <a:ea typeface="Verdana"/>
                <a:cs typeface="Verdana"/>
                <a:sym typeface="Verdana"/>
              </a:rPr>
              <a:t>Importing Libraries and Dataset</a:t>
            </a:r>
            <a:endParaRPr u="sng" dirty="0">
              <a:solidFill>
                <a:schemeClr val="tx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6</a:t>
            </a:fld>
            <a:endParaRPr/>
          </a:p>
        </p:txBody>
      </p:sp>
      <p:pic>
        <p:nvPicPr>
          <p:cNvPr id="3" name="Picture 2"/>
          <p:cNvPicPr>
            <a:picLocks noChangeAspect="1"/>
          </p:cNvPicPr>
          <p:nvPr/>
        </p:nvPicPr>
        <p:blipFill>
          <a:blip r:embed="rId3"/>
          <a:stretch>
            <a:fillRect/>
          </a:stretch>
        </p:blipFill>
        <p:spPr>
          <a:xfrm>
            <a:off x="-524201" y="921234"/>
            <a:ext cx="10192402" cy="33010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a:spLocks noGrp="1"/>
          </p:cNvSpPr>
          <p:nvPr>
            <p:ph type="body" idx="1"/>
          </p:nvPr>
        </p:nvSpPr>
        <p:spPr>
          <a:xfrm>
            <a:off x="2371352" y="1310650"/>
            <a:ext cx="4777200" cy="32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                       </a:t>
            </a:r>
            <a:endParaRPr/>
          </a:p>
          <a:p>
            <a:pPr marL="0" lvl="0" indent="0" algn="l" rtl="0">
              <a:spcBef>
                <a:spcPts val="600"/>
              </a:spcBef>
              <a:spcAft>
                <a:spcPts val="0"/>
              </a:spcAft>
              <a:buNone/>
            </a:pPr>
            <a:r>
              <a:rPr lang="en"/>
              <a:t>                     ERROR 404:</a:t>
            </a:r>
            <a:endParaRPr/>
          </a:p>
          <a:p>
            <a:pPr marL="0" lvl="0" indent="0" algn="l" rtl="0">
              <a:spcBef>
                <a:spcPts val="600"/>
              </a:spcBef>
              <a:spcAft>
                <a:spcPts val="0"/>
              </a:spcAft>
              <a:buNone/>
            </a:pPr>
            <a:r>
              <a:rPr lang="en"/>
              <a:t>        NO NULL VALUES FOUND</a:t>
            </a:r>
            <a:endParaRPr/>
          </a:p>
        </p:txBody>
      </p:sp>
      <p:sp>
        <p:nvSpPr>
          <p:cNvPr id="172" name="Google Shape;172;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8E70-4B13-46C1-BEAE-2FD08435EFA9}"/>
              </a:ext>
            </a:extLst>
          </p:cNvPr>
          <p:cNvSpPr>
            <a:spLocks noGrp="1"/>
          </p:cNvSpPr>
          <p:nvPr>
            <p:ph type="title"/>
          </p:nvPr>
        </p:nvSpPr>
        <p:spPr>
          <a:xfrm>
            <a:off x="403860" y="225500"/>
            <a:ext cx="5220300" cy="683100"/>
          </a:xfrm>
        </p:spPr>
        <p:txBody>
          <a:bodyPr>
            <a:normAutofit fontScale="90000"/>
          </a:bodyPr>
          <a:lstStyle/>
          <a:p>
            <a:r>
              <a:rPr lang="en-IN" dirty="0"/>
              <a:t>Correlation</a:t>
            </a:r>
          </a:p>
        </p:txBody>
      </p:sp>
      <p:sp>
        <p:nvSpPr>
          <p:cNvPr id="4" name="Slide Number Placeholder 3">
            <a:extLst>
              <a:ext uri="{FF2B5EF4-FFF2-40B4-BE49-F238E27FC236}">
                <a16:creationId xmlns:a16="http://schemas.microsoft.com/office/drawing/2014/main" id="{495CA7A0-2B7B-4320-A31E-5582C091C9A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pic>
        <p:nvPicPr>
          <p:cNvPr id="5" name="Picture 4">
            <a:extLst>
              <a:ext uri="{FF2B5EF4-FFF2-40B4-BE49-F238E27FC236}">
                <a16:creationId xmlns:a16="http://schemas.microsoft.com/office/drawing/2014/main" id="{E10BE8EE-ACAF-4932-97CA-9046CB492BC8}"/>
              </a:ext>
            </a:extLst>
          </p:cNvPr>
          <p:cNvPicPr>
            <a:picLocks noChangeAspect="1"/>
          </p:cNvPicPr>
          <p:nvPr/>
        </p:nvPicPr>
        <p:blipFill>
          <a:blip r:embed="rId2"/>
          <a:stretch>
            <a:fillRect/>
          </a:stretch>
        </p:blipFill>
        <p:spPr>
          <a:xfrm>
            <a:off x="335280" y="1047667"/>
            <a:ext cx="8526780" cy="3486873"/>
          </a:xfrm>
          <a:prstGeom prst="rect">
            <a:avLst/>
          </a:prstGeom>
        </p:spPr>
      </p:pic>
    </p:spTree>
    <p:extLst>
      <p:ext uri="{BB962C8B-B14F-4D97-AF65-F5344CB8AC3E}">
        <p14:creationId xmlns:p14="http://schemas.microsoft.com/office/powerpoint/2010/main" val="3399675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4" name="Rectangle 3"/>
          <p:cNvSpPr/>
          <p:nvPr/>
        </p:nvSpPr>
        <p:spPr>
          <a:xfrm>
            <a:off x="2790202" y="0"/>
            <a:ext cx="4572000" cy="954107"/>
          </a:xfrm>
          <a:prstGeom prst="rect">
            <a:avLst/>
          </a:prstGeom>
        </p:spPr>
        <p:txBody>
          <a:bodyPr>
            <a:spAutoFit/>
          </a:bodyPr>
          <a:lstStyle/>
          <a:p>
            <a:r>
              <a:rPr lang="en-US" sz="2800" dirty="0"/>
              <a:t>DATA VISUALISATION</a:t>
            </a:r>
            <a:br>
              <a:rPr lang="en-US" sz="2800" dirty="0"/>
            </a:br>
            <a:r>
              <a:rPr lang="en-US" sz="2800" dirty="0"/>
              <a:t>Histograms:-</a:t>
            </a:r>
          </a:p>
        </p:txBody>
      </p:sp>
      <p:pic>
        <p:nvPicPr>
          <p:cNvPr id="6" name="Picture 5"/>
          <p:cNvPicPr>
            <a:picLocks noChangeAspect="1"/>
          </p:cNvPicPr>
          <p:nvPr/>
        </p:nvPicPr>
        <p:blipFill>
          <a:blip r:embed="rId2"/>
          <a:stretch>
            <a:fillRect/>
          </a:stretch>
        </p:blipFill>
        <p:spPr>
          <a:xfrm>
            <a:off x="713809" y="1338090"/>
            <a:ext cx="3648584" cy="2467319"/>
          </a:xfrm>
          <a:prstGeom prst="rect">
            <a:avLst/>
          </a:prstGeom>
        </p:spPr>
      </p:pic>
      <p:pic>
        <p:nvPicPr>
          <p:cNvPr id="7" name="Picture 6"/>
          <p:cNvPicPr>
            <a:picLocks noChangeAspect="1"/>
          </p:cNvPicPr>
          <p:nvPr/>
        </p:nvPicPr>
        <p:blipFill>
          <a:blip r:embed="rId3"/>
          <a:stretch>
            <a:fillRect/>
          </a:stretch>
        </p:blipFill>
        <p:spPr>
          <a:xfrm>
            <a:off x="4791974" y="1338090"/>
            <a:ext cx="3696216" cy="2553056"/>
          </a:xfrm>
          <a:prstGeom prst="rect">
            <a:avLst/>
          </a:prstGeom>
        </p:spPr>
      </p:pic>
      <p:pic>
        <p:nvPicPr>
          <p:cNvPr id="3" name="Picture 2"/>
          <p:cNvPicPr>
            <a:picLocks noChangeAspect="1"/>
          </p:cNvPicPr>
          <p:nvPr/>
        </p:nvPicPr>
        <p:blipFill>
          <a:blip r:embed="rId4"/>
          <a:stretch>
            <a:fillRect/>
          </a:stretch>
        </p:blipFill>
        <p:spPr>
          <a:xfrm>
            <a:off x="1333020" y="1027019"/>
            <a:ext cx="2410161" cy="238158"/>
          </a:xfrm>
          <a:prstGeom prst="rect">
            <a:avLst/>
          </a:prstGeom>
        </p:spPr>
      </p:pic>
      <p:pic>
        <p:nvPicPr>
          <p:cNvPr id="5" name="Picture 4"/>
          <p:cNvPicPr>
            <a:picLocks noChangeAspect="1"/>
          </p:cNvPicPr>
          <p:nvPr/>
        </p:nvPicPr>
        <p:blipFill>
          <a:blip r:embed="rId5"/>
          <a:stretch>
            <a:fillRect/>
          </a:stretch>
        </p:blipFill>
        <p:spPr>
          <a:xfrm>
            <a:off x="4791974" y="987755"/>
            <a:ext cx="2200582" cy="238158"/>
          </a:xfrm>
          <a:prstGeom prst="rect">
            <a:avLst/>
          </a:prstGeom>
        </p:spPr>
      </p:pic>
    </p:spTree>
    <p:extLst>
      <p:ext uri="{BB962C8B-B14F-4D97-AF65-F5344CB8AC3E}">
        <p14:creationId xmlns:p14="http://schemas.microsoft.com/office/powerpoint/2010/main" val="28541452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436</TotalTime>
  <Words>383</Words>
  <Application>Microsoft Office PowerPoint</Application>
  <PresentationFormat>On-screen Show (16:9)</PresentationFormat>
  <Paragraphs>141</Paragraphs>
  <Slides>32</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Calibri Light</vt:lpstr>
      <vt:lpstr>French Script MT</vt:lpstr>
      <vt:lpstr>Monotype Corsiva</vt:lpstr>
      <vt:lpstr>Poppins</vt:lpstr>
      <vt:lpstr>Times New Roman</vt:lpstr>
      <vt:lpstr>Verdana</vt:lpstr>
      <vt:lpstr>Wingdings</vt:lpstr>
      <vt:lpstr>Office Theme</vt:lpstr>
      <vt:lpstr>Predicting Breast Cancer  using machine learning </vt:lpstr>
      <vt:lpstr>Machine Learning??</vt:lpstr>
      <vt:lpstr>Abstract</vt:lpstr>
      <vt:lpstr>Line Of Action:</vt:lpstr>
      <vt:lpstr>Importing Libraries and Dataset</vt:lpstr>
      <vt:lpstr>PowerPoint Presentation</vt:lpstr>
      <vt:lpstr>PowerPoint Presentation</vt:lpstr>
      <vt:lpstr>Correlation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Splitting Attributes</vt:lpstr>
      <vt:lpstr>PowerPoint Presentation</vt:lpstr>
      <vt:lpstr>splitting Dataset into Training  and Testing.</vt:lpstr>
      <vt:lpstr>PowerPoint Presentation</vt:lpstr>
      <vt:lpstr>PowerPoint Presentation</vt:lpstr>
      <vt:lpstr>PowerPoint Presentation</vt:lpstr>
      <vt:lpstr>Training &amp; prediction</vt:lpstr>
      <vt:lpstr>PowerPoint Presentation</vt:lpstr>
      <vt:lpstr>Evaluating the  Algorithm</vt:lpstr>
      <vt:lpstr>PowerPoint Presentation</vt:lpstr>
      <vt:lpstr>  Precision and Recall</vt:lpstr>
      <vt:lpstr>Results</vt:lpstr>
      <vt:lpstr>Thank You</vt:lpstr>
      <vt:lpstr>Work by           Team Cosmos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Breast Cancer using machine learning</dc:title>
  <dc:creator>sarath reddy voggu</dc:creator>
  <cp:lastModifiedBy>Vamsi krishna Pagadala</cp:lastModifiedBy>
  <cp:revision>45</cp:revision>
  <dcterms:modified xsi:type="dcterms:W3CDTF">2019-09-13T07:15:09Z</dcterms:modified>
</cp:coreProperties>
</file>