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2" r:id="rId3"/>
    <p:sldId id="266" r:id="rId4"/>
    <p:sldId id="260" r:id="rId5"/>
    <p:sldId id="265" r:id="rId6"/>
    <p:sldId id="267" r:id="rId7"/>
    <p:sldId id="268" r:id="rId8"/>
    <p:sldId id="269" r:id="rId9"/>
    <p:sldId id="270"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74157" autoAdjust="0"/>
  </p:normalViewPr>
  <p:slideViewPr>
    <p:cSldViewPr snapToGrid="0">
      <p:cViewPr varScale="1">
        <p:scale>
          <a:sx n="79" d="100"/>
          <a:sy n="79" d="100"/>
        </p:scale>
        <p:origin x="69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BB7354-25A6-4F62-861C-85A3E22A12A9}" type="doc">
      <dgm:prSet loTypeId="urn:microsoft.com/office/officeart/2005/8/layout/hList9" loCatId="list" qsTypeId="urn:microsoft.com/office/officeart/2005/8/quickstyle/simple1" qsCatId="simple" csTypeId="urn:microsoft.com/office/officeart/2005/8/colors/accent1_2" csCatId="accent1" phldr="1"/>
      <dgm:spPr/>
    </dgm:pt>
    <dgm:pt modelId="{7BBBB9B0-6E2E-4972-88D4-0845FFA12EE3}" type="pres">
      <dgm:prSet presAssocID="{F4BB7354-25A6-4F62-861C-85A3E22A12A9}" presName="list" presStyleCnt="0">
        <dgm:presLayoutVars>
          <dgm:dir/>
          <dgm:animLvl val="lvl"/>
        </dgm:presLayoutVars>
      </dgm:prSet>
      <dgm:spPr/>
    </dgm:pt>
  </dgm:ptLst>
  <dgm:cxnLst>
    <dgm:cxn modelId="{0C4BB5D5-5750-4CB1-B704-374DD187CE4E}" type="presOf" srcId="{F4BB7354-25A6-4F62-861C-85A3E22A12A9}" destId="{7BBBB9B0-6E2E-4972-88D4-0845FFA12EE3}" srcOrd="0" destOrd="0" presId="urn:microsoft.com/office/officeart/2005/8/layout/hList9"/>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7B66B-D8BC-4F69-89E9-EC4D830558AF}" type="datetimeFigureOut">
              <a:rPr lang="en-IN" smtClean="0"/>
              <a:t>26-12-2019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F95295-F300-41F8-8DE2-C29F92D4F19F}" type="slidenum">
              <a:rPr lang="en-IN" smtClean="0"/>
              <a:t>‹#›</a:t>
            </a:fld>
            <a:endParaRPr lang="en-IN"/>
          </a:p>
        </p:txBody>
      </p:sp>
    </p:spTree>
    <p:extLst>
      <p:ext uri="{BB962C8B-B14F-4D97-AF65-F5344CB8AC3E}">
        <p14:creationId xmlns:p14="http://schemas.microsoft.com/office/powerpoint/2010/main" val="2582175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928E-7A2E-438B-B431-4BF1BA0E6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9EF0E8-E243-4AD5-AF04-E472FDC1F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4CF9C9-79BC-40C3-BE91-0DD25CD4A952}"/>
              </a:ext>
            </a:extLst>
          </p:cNvPr>
          <p:cNvSpPr>
            <a:spLocks noGrp="1"/>
          </p:cNvSpPr>
          <p:nvPr>
            <p:ph type="dt" sz="half" idx="10"/>
          </p:nvPr>
        </p:nvSpPr>
        <p:spPr/>
        <p:txBody>
          <a:bodyPr/>
          <a:lstStyle/>
          <a:p>
            <a:fld id="{4E116CA5-5707-440B-83F2-1254E69FC2D8}" type="datetimeFigureOut">
              <a:rPr lang="en-IN" smtClean="0"/>
              <a:t>26-12-2019</a:t>
            </a:fld>
            <a:endParaRPr lang="en-IN"/>
          </a:p>
        </p:txBody>
      </p:sp>
      <p:sp>
        <p:nvSpPr>
          <p:cNvPr id="5" name="Footer Placeholder 4">
            <a:extLst>
              <a:ext uri="{FF2B5EF4-FFF2-40B4-BE49-F238E27FC236}">
                <a16:creationId xmlns:a16="http://schemas.microsoft.com/office/drawing/2014/main" id="{03F9204E-144B-41A4-8160-E0F107979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40AA39-E7AA-41B0-9C76-233856AFBA79}"/>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61136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5414E-5DB1-40E5-82AB-FEB57CA10E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D03703-6E46-47D6-B2A1-205620A7F9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DE6E8-F0C8-42B3-87B5-29D2ADB45914}"/>
              </a:ext>
            </a:extLst>
          </p:cNvPr>
          <p:cNvSpPr>
            <a:spLocks noGrp="1"/>
          </p:cNvSpPr>
          <p:nvPr>
            <p:ph type="dt" sz="half" idx="10"/>
          </p:nvPr>
        </p:nvSpPr>
        <p:spPr/>
        <p:txBody>
          <a:bodyPr/>
          <a:lstStyle/>
          <a:p>
            <a:fld id="{4E116CA5-5707-440B-83F2-1254E69FC2D8}" type="datetimeFigureOut">
              <a:rPr lang="en-IN" smtClean="0"/>
              <a:t>26-12-2019</a:t>
            </a:fld>
            <a:endParaRPr lang="en-IN"/>
          </a:p>
        </p:txBody>
      </p:sp>
      <p:sp>
        <p:nvSpPr>
          <p:cNvPr id="5" name="Footer Placeholder 4">
            <a:extLst>
              <a:ext uri="{FF2B5EF4-FFF2-40B4-BE49-F238E27FC236}">
                <a16:creationId xmlns:a16="http://schemas.microsoft.com/office/drawing/2014/main" id="{2A7EA64C-DDD7-436E-915E-9A2221AE61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C00789-6C8C-419A-BE51-2B57440C4E9D}"/>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136333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01D93C-9359-4B83-AD8F-57FEDC3F5C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9695A9-CD95-445B-ABC2-3190A7DBC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A09CFD-0DB3-45CE-BFE7-CFD0C9E131AA}"/>
              </a:ext>
            </a:extLst>
          </p:cNvPr>
          <p:cNvSpPr>
            <a:spLocks noGrp="1"/>
          </p:cNvSpPr>
          <p:nvPr>
            <p:ph type="dt" sz="half" idx="10"/>
          </p:nvPr>
        </p:nvSpPr>
        <p:spPr/>
        <p:txBody>
          <a:bodyPr/>
          <a:lstStyle/>
          <a:p>
            <a:fld id="{4E116CA5-5707-440B-83F2-1254E69FC2D8}" type="datetimeFigureOut">
              <a:rPr lang="en-IN" smtClean="0"/>
              <a:t>26-12-2019</a:t>
            </a:fld>
            <a:endParaRPr lang="en-IN"/>
          </a:p>
        </p:txBody>
      </p:sp>
      <p:sp>
        <p:nvSpPr>
          <p:cNvPr id="5" name="Footer Placeholder 4">
            <a:extLst>
              <a:ext uri="{FF2B5EF4-FFF2-40B4-BE49-F238E27FC236}">
                <a16:creationId xmlns:a16="http://schemas.microsoft.com/office/drawing/2014/main" id="{A4F476CB-332E-485D-9E82-2B88FAF6CF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A7D940-D0F6-4C08-9029-C3203A14C940}"/>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2051388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8" name="Group 7"/>
          <p:cNvGrpSpPr/>
          <p:nvPr userDrawn="1"/>
        </p:nvGrpSpPr>
        <p:grpSpPr>
          <a:xfrm>
            <a:off x="10519579" y="3813043"/>
            <a:ext cx="1023244" cy="192000"/>
            <a:chOff x="7934433" y="3003797"/>
            <a:chExt cx="767433" cy="144000"/>
          </a:xfrm>
        </p:grpSpPr>
        <p:sp>
          <p:nvSpPr>
            <p:cNvPr id="9" name="Rectangle 8"/>
            <p:cNvSpPr/>
            <p:nvPr/>
          </p:nvSpPr>
          <p:spPr>
            <a:xfrm>
              <a:off x="7934433" y="3003797"/>
              <a:ext cx="144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lumMod val="75000"/>
                    <a:lumOff val="25000"/>
                  </a:schemeClr>
                </a:solidFill>
              </a:endParaRPr>
            </a:p>
          </p:txBody>
        </p:sp>
        <p:sp>
          <p:nvSpPr>
            <p:cNvPr id="10" name="Rectangle 9"/>
            <p:cNvSpPr/>
            <p:nvPr/>
          </p:nvSpPr>
          <p:spPr>
            <a:xfrm>
              <a:off x="8142244" y="3003797"/>
              <a:ext cx="144000" cy="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1" name="Rectangle 10"/>
            <p:cNvSpPr/>
            <p:nvPr/>
          </p:nvSpPr>
          <p:spPr>
            <a:xfrm>
              <a:off x="8350055" y="3003797"/>
              <a:ext cx="144000"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2" name="Rectangle 11"/>
            <p:cNvSpPr/>
            <p:nvPr/>
          </p:nvSpPr>
          <p:spPr>
            <a:xfrm>
              <a:off x="8557866" y="3003797"/>
              <a:ext cx="144000" cy="14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grpSp>
      <p:sp>
        <p:nvSpPr>
          <p:cNvPr id="19" name="Title 2">
            <a:extLst>
              <a:ext uri="{FF2B5EF4-FFF2-40B4-BE49-F238E27FC236}">
                <a16:creationId xmlns:a16="http://schemas.microsoft.com/office/drawing/2014/main" id="{2404D70E-24EA-41AF-ABEE-5B2140D06286}"/>
              </a:ext>
            </a:extLst>
          </p:cNvPr>
          <p:cNvSpPr>
            <a:spLocks noGrp="1"/>
          </p:cNvSpPr>
          <p:nvPr>
            <p:ph type="title" hasCustomPrompt="1"/>
          </p:nvPr>
        </p:nvSpPr>
        <p:spPr>
          <a:xfrm>
            <a:off x="6431945" y="4101224"/>
            <a:ext cx="5280000" cy="1344000"/>
          </a:xfrm>
          <a:prstGeom prst="rect">
            <a:avLst/>
          </a:prstGeom>
        </p:spPr>
        <p:txBody>
          <a:bodyPr anchor="ctr"/>
          <a:lstStyle>
            <a:lvl1pPr algn="l">
              <a:defRPr sz="4800" b="1">
                <a:solidFill>
                  <a:schemeClr val="tx1">
                    <a:lumMod val="75000"/>
                    <a:lumOff val="25000"/>
                  </a:schemeClr>
                </a:solidFill>
                <a:latin typeface="+mj-lt"/>
                <a:cs typeface="Arial" pitchFamily="34" charset="0"/>
              </a:defRPr>
            </a:lvl1pPr>
          </a:lstStyle>
          <a:p>
            <a:pPr algn="r"/>
            <a:r>
              <a:rPr lang="en-US" altLang="ko-KR" sz="4800" b="1" dirty="0">
                <a:solidFill>
                  <a:schemeClr val="tx1">
                    <a:lumMod val="75000"/>
                    <a:lumOff val="25000"/>
                  </a:schemeClr>
                </a:solidFill>
                <a:latin typeface="+mj-lt"/>
                <a:ea typeface="맑은 고딕" pitchFamily="50" charset="-127"/>
                <a:cs typeface="Arial" pitchFamily="34" charset="0"/>
              </a:rPr>
              <a:t>FREE </a:t>
            </a:r>
            <a:br>
              <a:rPr lang="en-US" altLang="ko-KR" sz="4800" b="1" dirty="0">
                <a:solidFill>
                  <a:schemeClr val="tx1">
                    <a:lumMod val="75000"/>
                    <a:lumOff val="25000"/>
                  </a:schemeClr>
                </a:solidFill>
                <a:latin typeface="+mj-lt"/>
                <a:ea typeface="맑은 고딕" pitchFamily="50" charset="-127"/>
                <a:cs typeface="Arial" pitchFamily="34" charset="0"/>
              </a:rPr>
            </a:br>
            <a:r>
              <a:rPr lang="en-US" altLang="ko-KR" sz="4800" b="1" dirty="0">
                <a:solidFill>
                  <a:schemeClr val="tx1">
                    <a:lumMod val="75000"/>
                    <a:lumOff val="25000"/>
                  </a:schemeClr>
                </a:solidFill>
                <a:latin typeface="+mj-lt"/>
                <a:ea typeface="맑은 고딕" pitchFamily="50" charset="-127"/>
                <a:cs typeface="Arial" pitchFamily="34" charset="0"/>
              </a:rPr>
              <a:t>PPT TEMPLATES</a:t>
            </a:r>
            <a:endParaRPr lang="ko-KR" altLang="en-US" dirty="0">
              <a:solidFill>
                <a:schemeClr val="tx1">
                  <a:lumMod val="75000"/>
                  <a:lumOff val="25000"/>
                </a:schemeClr>
              </a:solidFill>
              <a:latin typeface="+mj-lt"/>
            </a:endParaRPr>
          </a:p>
        </p:txBody>
      </p:sp>
      <p:sp>
        <p:nvSpPr>
          <p:cNvPr id="13" name="Text Placeholder 2">
            <a:extLst>
              <a:ext uri="{FF2B5EF4-FFF2-40B4-BE49-F238E27FC236}">
                <a16:creationId xmlns:a16="http://schemas.microsoft.com/office/drawing/2014/main" id="{B3C4D560-A90B-43F2-812D-A32FD22FCE09}"/>
              </a:ext>
            </a:extLst>
          </p:cNvPr>
          <p:cNvSpPr>
            <a:spLocks noGrp="1"/>
          </p:cNvSpPr>
          <p:nvPr>
            <p:ph type="body" sz="quarter" idx="11" hasCustomPrompt="1"/>
          </p:nvPr>
        </p:nvSpPr>
        <p:spPr>
          <a:xfrm>
            <a:off x="6431944" y="5445224"/>
            <a:ext cx="5280001" cy="576000"/>
          </a:xfrm>
          <a:prstGeom prst="rect">
            <a:avLst/>
          </a:prstGeom>
        </p:spPr>
        <p:txBody>
          <a:bodyPr anchor="ctr"/>
          <a:lstStyle>
            <a:lvl1pPr marL="0" indent="0" algn="r">
              <a:buFontTx/>
              <a:buNone/>
              <a:defRPr sz="1600" b="1">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PRESENTATION HERE</a:t>
            </a:r>
          </a:p>
        </p:txBody>
      </p:sp>
    </p:spTree>
    <p:extLst>
      <p:ext uri="{BB962C8B-B14F-4D97-AF65-F5344CB8AC3E}">
        <p14:creationId xmlns:p14="http://schemas.microsoft.com/office/powerpoint/2010/main" val="208529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Oval 1"/>
          <p:cNvSpPr/>
          <p:nvPr userDrawn="1"/>
        </p:nvSpPr>
        <p:spPr>
          <a:xfrm>
            <a:off x="2543605" y="2372883"/>
            <a:ext cx="2112235" cy="2112235"/>
          </a:xfrm>
          <a:prstGeom prst="ellipse">
            <a:avLst/>
          </a:prstGeom>
          <a:solidFill>
            <a:schemeClr val="accent3"/>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 name="Picture Placeholder 2"/>
          <p:cNvSpPr>
            <a:spLocks noGrp="1"/>
          </p:cNvSpPr>
          <p:nvPr>
            <p:ph type="pic" idx="1" hasCustomPrompt="1"/>
          </p:nvPr>
        </p:nvSpPr>
        <p:spPr>
          <a:xfrm>
            <a:off x="2706688" y="2535966"/>
            <a:ext cx="1786069" cy="1786069"/>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5" name="Text Placeholder 9"/>
          <p:cNvSpPr>
            <a:spLocks noGrp="1"/>
          </p:cNvSpPr>
          <p:nvPr>
            <p:ph type="body" sz="quarter" idx="10" hasCustomPrompt="1"/>
          </p:nvPr>
        </p:nvSpPr>
        <p:spPr>
          <a:xfrm>
            <a:off x="5327915" y="2939194"/>
            <a:ext cx="6864085" cy="768085"/>
          </a:xfrm>
          <a:prstGeom prst="rect">
            <a:avLst/>
          </a:prstGeom>
        </p:spPr>
        <p:txBody>
          <a:bodyPr anchor="ctr"/>
          <a:lstStyle>
            <a:lvl1pPr marL="0" indent="0" algn="l">
              <a:buNone/>
              <a:defRPr sz="4800" b="0" baseline="0">
                <a:solidFill>
                  <a:schemeClr val="bg1"/>
                </a:solidFill>
                <a:latin typeface="+mj-lt"/>
                <a:cs typeface="Arial" pitchFamily="34" charset="0"/>
              </a:defRPr>
            </a:lvl1pPr>
          </a:lstStyle>
          <a:p>
            <a:pPr lvl="0"/>
            <a:r>
              <a:rPr lang="en-US" altLang="ko-KR" dirty="0"/>
              <a:t>SECTION BREAK</a:t>
            </a:r>
          </a:p>
        </p:txBody>
      </p:sp>
      <p:sp>
        <p:nvSpPr>
          <p:cNvPr id="6" name="Text Placeholder 9"/>
          <p:cNvSpPr>
            <a:spLocks noGrp="1"/>
          </p:cNvSpPr>
          <p:nvPr>
            <p:ph type="body" sz="quarter" idx="11" hasCustomPrompt="1"/>
          </p:nvPr>
        </p:nvSpPr>
        <p:spPr>
          <a:xfrm>
            <a:off x="5327915" y="3707279"/>
            <a:ext cx="6864085" cy="384043"/>
          </a:xfrm>
          <a:prstGeom prst="rect">
            <a:avLst/>
          </a:prstGeom>
        </p:spPr>
        <p:txBody>
          <a:bodyPr anchor="ctr"/>
          <a:lstStyle>
            <a:lvl1pPr marL="0" indent="0" algn="l">
              <a:buNone/>
              <a:defRPr sz="16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7" name="Group 6"/>
          <p:cNvGrpSpPr/>
          <p:nvPr userDrawn="1"/>
        </p:nvGrpSpPr>
        <p:grpSpPr>
          <a:xfrm>
            <a:off x="5419309" y="2603939"/>
            <a:ext cx="1023244" cy="192000"/>
            <a:chOff x="7934433" y="3003797"/>
            <a:chExt cx="767433" cy="144000"/>
          </a:xfrm>
        </p:grpSpPr>
        <p:sp>
          <p:nvSpPr>
            <p:cNvPr id="8" name="Rectangle 7"/>
            <p:cNvSpPr/>
            <p:nvPr/>
          </p:nvSpPr>
          <p:spPr>
            <a:xfrm>
              <a:off x="7934433"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ectangle 8"/>
            <p:cNvSpPr/>
            <p:nvPr/>
          </p:nvSpPr>
          <p:spPr>
            <a:xfrm>
              <a:off x="8142244"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rgbClr val="A0C458"/>
                </a:solidFill>
              </a:endParaRPr>
            </a:p>
          </p:txBody>
        </p:sp>
        <p:sp>
          <p:nvSpPr>
            <p:cNvPr id="10" name="Rectangle 9"/>
            <p:cNvSpPr/>
            <p:nvPr/>
          </p:nvSpPr>
          <p:spPr>
            <a:xfrm>
              <a:off x="8350055"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 name="Rectangle 10"/>
            <p:cNvSpPr/>
            <p:nvPr/>
          </p:nvSpPr>
          <p:spPr>
            <a:xfrm>
              <a:off x="8557866"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Tree>
    <p:extLst>
      <p:ext uri="{BB962C8B-B14F-4D97-AF65-F5344CB8AC3E}">
        <p14:creationId xmlns:p14="http://schemas.microsoft.com/office/powerpoint/2010/main" val="4114400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866912" y="1929225"/>
            <a:ext cx="2208000" cy="153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4" name="Title 2"/>
          <p:cNvSpPr>
            <a:spLocks noGrp="1"/>
          </p:cNvSpPr>
          <p:nvPr>
            <p:ph type="title"/>
          </p:nvPr>
        </p:nvSpPr>
        <p:spPr>
          <a:xfrm>
            <a:off x="143339" y="0"/>
            <a:ext cx="12048661" cy="1179288"/>
          </a:xfrm>
          <a:prstGeom prst="rect">
            <a:avLst/>
          </a:prstGeom>
        </p:spPr>
        <p:txBody>
          <a:bodyPr anchor="ctr"/>
          <a:lstStyle>
            <a:lvl1pPr algn="l">
              <a:defRPr sz="48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9" name="Picture Placeholder 2"/>
          <p:cNvSpPr>
            <a:spLocks noGrp="1"/>
          </p:cNvSpPr>
          <p:nvPr>
            <p:ph type="pic" idx="10" hasCustomPrompt="1"/>
          </p:nvPr>
        </p:nvSpPr>
        <p:spPr>
          <a:xfrm>
            <a:off x="866912" y="4110344"/>
            <a:ext cx="2208000" cy="153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2" name="Rectangle 1"/>
          <p:cNvSpPr/>
          <p:nvPr userDrawn="1"/>
        </p:nvSpPr>
        <p:spPr>
          <a:xfrm>
            <a:off x="866912" y="3463130"/>
            <a:ext cx="2208000" cy="4800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75000"/>
                  <a:lumOff val="25000"/>
                </a:schemeClr>
              </a:solidFill>
              <a:latin typeface="+mn-lt"/>
            </a:endParaRPr>
          </a:p>
        </p:txBody>
      </p:sp>
      <p:sp>
        <p:nvSpPr>
          <p:cNvPr id="10" name="Rectangle 9"/>
          <p:cNvSpPr/>
          <p:nvPr userDrawn="1"/>
        </p:nvSpPr>
        <p:spPr>
          <a:xfrm>
            <a:off x="866912" y="5646344"/>
            <a:ext cx="2208000"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6237267" y="1934249"/>
            <a:ext cx="2208000" cy="153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6237267" y="4115368"/>
            <a:ext cx="2208000" cy="153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3" name="Rectangle 12"/>
          <p:cNvSpPr/>
          <p:nvPr userDrawn="1"/>
        </p:nvSpPr>
        <p:spPr>
          <a:xfrm>
            <a:off x="6237267" y="3468154"/>
            <a:ext cx="2208000" cy="4800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75000"/>
                  <a:lumOff val="25000"/>
                </a:schemeClr>
              </a:solidFill>
              <a:latin typeface="+mn-lt"/>
            </a:endParaRPr>
          </a:p>
        </p:txBody>
      </p:sp>
      <p:sp>
        <p:nvSpPr>
          <p:cNvPr id="14" name="Rectangle 13"/>
          <p:cNvSpPr/>
          <p:nvPr userDrawn="1"/>
        </p:nvSpPr>
        <p:spPr>
          <a:xfrm>
            <a:off x="6237267" y="5651368"/>
            <a:ext cx="2208000" cy="48005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75000"/>
                  <a:lumOff val="25000"/>
                </a:schemeClr>
              </a:solidFill>
              <a:latin typeface="+mn-lt"/>
            </a:endParaRPr>
          </a:p>
        </p:txBody>
      </p:sp>
    </p:spTree>
    <p:extLst>
      <p:ext uri="{BB962C8B-B14F-4D97-AF65-F5344CB8AC3E}">
        <p14:creationId xmlns:p14="http://schemas.microsoft.com/office/powerpoint/2010/main" val="1040247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645" y="1820040"/>
            <a:ext cx="6090356" cy="26650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6101645" y="1820040"/>
            <a:ext cx="6090356" cy="26650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5" name="Title 2">
            <a:extLst>
              <a:ext uri="{FF2B5EF4-FFF2-40B4-BE49-F238E27FC236}">
                <a16:creationId xmlns:a16="http://schemas.microsoft.com/office/drawing/2014/main" id="{C292895B-CBD9-4745-8D30-91F49E9E1C2C}"/>
              </a:ext>
            </a:extLst>
          </p:cNvPr>
          <p:cNvSpPr>
            <a:spLocks noGrp="1"/>
          </p:cNvSpPr>
          <p:nvPr>
            <p:ph type="title"/>
          </p:nvPr>
        </p:nvSpPr>
        <p:spPr>
          <a:xfrm>
            <a:off x="0" y="200792"/>
            <a:ext cx="12192000" cy="912000"/>
          </a:xfrm>
          <a:prstGeom prst="rect">
            <a:avLst/>
          </a:prstGeom>
        </p:spPr>
        <p:txBody>
          <a:bodyPr anchor="ctr"/>
          <a:lstStyle>
            <a:lvl1pPr algn="ctr">
              <a:defRPr sz="48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6" name="텍스트 개체 틀 2">
            <a:extLst>
              <a:ext uri="{FF2B5EF4-FFF2-40B4-BE49-F238E27FC236}">
                <a16:creationId xmlns:a16="http://schemas.microsoft.com/office/drawing/2014/main" id="{A4041D5A-9284-440B-BB7E-072D9FB2DEF2}"/>
              </a:ext>
            </a:extLst>
          </p:cNvPr>
          <p:cNvSpPr>
            <a:spLocks noGrp="1"/>
          </p:cNvSpPr>
          <p:nvPr>
            <p:ph type="body" sz="quarter" idx="41" hasCustomPrompt="1"/>
          </p:nvPr>
        </p:nvSpPr>
        <p:spPr>
          <a:xfrm>
            <a:off x="0" y="1124744"/>
            <a:ext cx="12192000" cy="288032"/>
          </a:xfrm>
          <a:prstGeom prst="rect">
            <a:avLst/>
          </a:prstGeom>
        </p:spPr>
        <p:txBody>
          <a:bodyPr anchor="ctr"/>
          <a:lstStyle>
            <a:lvl1pPr marL="0" marR="0" indent="0" algn="r" defTabSz="1219170" rtl="0" eaLnBrk="1" fontAlgn="auto" latinLnBrk="1" hangingPunct="1">
              <a:lnSpc>
                <a:spcPct val="90000"/>
              </a:lnSpc>
              <a:spcBef>
                <a:spcPts val="1333"/>
              </a:spcBef>
              <a:spcAft>
                <a:spcPts val="0"/>
              </a:spcAft>
              <a:buClrTx/>
              <a:buSzTx/>
              <a:buFontTx/>
              <a:buNone/>
              <a:tabLst/>
              <a:defRPr sz="1600">
                <a:solidFill>
                  <a:schemeClr val="tx1">
                    <a:lumMod val="75000"/>
                    <a:lumOff val="25000"/>
                  </a:schemeClr>
                </a:solidFill>
              </a:defRPr>
            </a:lvl1pPr>
          </a:lstStyle>
          <a:p>
            <a:pPr marL="0" marR="0" lvl="0" indent="0" algn="ctr" defTabSz="1219170" rtl="0" eaLnBrk="1" fontAlgn="auto" latinLnBrk="1" hangingPunct="1">
              <a:lnSpc>
                <a:spcPct val="90000"/>
              </a:lnSpc>
              <a:spcBef>
                <a:spcPts val="1333"/>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817180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720000"/>
            <a:ext cx="12192000" cy="5418000"/>
          </a:xfrm>
          <a:prstGeom prst="rect">
            <a:avLst/>
          </a:prstGeom>
          <a:solidFill>
            <a:schemeClr val="bg1">
              <a:lumMod val="95000"/>
            </a:schemeClr>
          </a:solidFill>
        </p:spPr>
        <p:txBody>
          <a:bodyPr lIns="1260000" anchor="ctr"/>
          <a:lstStyle>
            <a:lvl1pPr marL="0" indent="0" algn="l">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4" name="Title 2">
            <a:extLst>
              <a:ext uri="{FF2B5EF4-FFF2-40B4-BE49-F238E27FC236}">
                <a16:creationId xmlns:a16="http://schemas.microsoft.com/office/drawing/2014/main" id="{38C8F810-5F00-4129-8726-6F1CFA1C6089}"/>
              </a:ext>
            </a:extLst>
          </p:cNvPr>
          <p:cNvSpPr>
            <a:spLocks noGrp="1"/>
          </p:cNvSpPr>
          <p:nvPr>
            <p:ph type="title" hasCustomPrompt="1"/>
          </p:nvPr>
        </p:nvSpPr>
        <p:spPr>
          <a:xfrm>
            <a:off x="6096000" y="726056"/>
            <a:ext cx="6096000" cy="912000"/>
          </a:xfrm>
          <a:prstGeom prst="rect">
            <a:avLst/>
          </a:prstGeom>
        </p:spPr>
        <p:txBody>
          <a:bodyPr anchor="ctr"/>
          <a:lstStyle>
            <a:lvl1pPr algn="l">
              <a:defRPr sz="4800" b="1">
                <a:solidFill>
                  <a:schemeClr val="tx1">
                    <a:lumMod val="75000"/>
                    <a:lumOff val="25000"/>
                  </a:schemeClr>
                </a:solidFill>
                <a:latin typeface="+mj-lt"/>
                <a:cs typeface="Arial" pitchFamily="34" charset="0"/>
              </a:defRPr>
            </a:lvl1pPr>
          </a:lstStyle>
          <a:p>
            <a:r>
              <a:rPr lang="en-US" altLang="ko-KR" dirty="0"/>
              <a:t>Click to add title</a:t>
            </a:r>
            <a:endParaRPr lang="en-US" dirty="0"/>
          </a:p>
        </p:txBody>
      </p:sp>
      <p:sp>
        <p:nvSpPr>
          <p:cNvPr id="5" name="텍스트 개체 틀 2">
            <a:extLst>
              <a:ext uri="{FF2B5EF4-FFF2-40B4-BE49-F238E27FC236}">
                <a16:creationId xmlns:a16="http://schemas.microsoft.com/office/drawing/2014/main" id="{C70CC6A0-1F85-4CAC-BF4E-27C58E3ACDD5}"/>
              </a:ext>
            </a:extLst>
          </p:cNvPr>
          <p:cNvSpPr>
            <a:spLocks noGrp="1"/>
          </p:cNvSpPr>
          <p:nvPr>
            <p:ph type="body" sz="quarter" idx="41" hasCustomPrompt="1"/>
          </p:nvPr>
        </p:nvSpPr>
        <p:spPr>
          <a:xfrm>
            <a:off x="6480043" y="1650008"/>
            <a:ext cx="5711957" cy="288032"/>
          </a:xfrm>
          <a:prstGeom prst="rect">
            <a:avLst/>
          </a:prstGeom>
        </p:spPr>
        <p:txBody>
          <a:bodyPr anchor="ctr"/>
          <a:lstStyle>
            <a:lvl1pPr marL="0" marR="0" indent="0" algn="l" defTabSz="1219170" rtl="0" eaLnBrk="1" fontAlgn="auto" latinLnBrk="1" hangingPunct="1">
              <a:lnSpc>
                <a:spcPct val="90000"/>
              </a:lnSpc>
              <a:spcBef>
                <a:spcPts val="1333"/>
              </a:spcBef>
              <a:spcAft>
                <a:spcPts val="0"/>
              </a:spcAft>
              <a:buClrTx/>
              <a:buSzTx/>
              <a:buFontTx/>
              <a:buNone/>
              <a:tabLst/>
              <a:defRPr sz="1600">
                <a:solidFill>
                  <a:schemeClr val="tx1">
                    <a:lumMod val="75000"/>
                    <a:lumOff val="25000"/>
                  </a:schemeClr>
                </a:solidFill>
              </a:defRPr>
            </a:lvl1pPr>
          </a:lstStyle>
          <a:p>
            <a:pPr marL="0" marR="0" lvl="0" indent="0" algn="ctr" defTabSz="1219170" rtl="0" eaLnBrk="1" fontAlgn="auto" latinLnBrk="1" hangingPunct="1">
              <a:lnSpc>
                <a:spcPct val="90000"/>
              </a:lnSpc>
              <a:spcBef>
                <a:spcPts val="1333"/>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40798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BCCF-11C6-4520-A211-9054C47282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051EAA-A847-489F-9814-AFDBDB0BB8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8CE703-343A-4477-A312-B39E1002CA5E}"/>
              </a:ext>
            </a:extLst>
          </p:cNvPr>
          <p:cNvSpPr>
            <a:spLocks noGrp="1"/>
          </p:cNvSpPr>
          <p:nvPr>
            <p:ph type="dt" sz="half" idx="10"/>
          </p:nvPr>
        </p:nvSpPr>
        <p:spPr/>
        <p:txBody>
          <a:bodyPr/>
          <a:lstStyle/>
          <a:p>
            <a:fld id="{4E116CA5-5707-440B-83F2-1254E69FC2D8}" type="datetimeFigureOut">
              <a:rPr lang="en-IN" smtClean="0"/>
              <a:t>26-12-2019</a:t>
            </a:fld>
            <a:endParaRPr lang="en-IN"/>
          </a:p>
        </p:txBody>
      </p:sp>
      <p:sp>
        <p:nvSpPr>
          <p:cNvPr id="5" name="Footer Placeholder 4">
            <a:extLst>
              <a:ext uri="{FF2B5EF4-FFF2-40B4-BE49-F238E27FC236}">
                <a16:creationId xmlns:a16="http://schemas.microsoft.com/office/drawing/2014/main" id="{02491822-5716-4E14-869D-EC48EE68CC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77619-D5DF-40AB-8C53-275A8BF769B0}"/>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14212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C76A-2CB0-465C-89A1-1F9CB6A409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1A3275-23F1-431D-8942-D1B2F12EDF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0AE386-1319-41F1-AAD7-6921B217A25E}"/>
              </a:ext>
            </a:extLst>
          </p:cNvPr>
          <p:cNvSpPr>
            <a:spLocks noGrp="1"/>
          </p:cNvSpPr>
          <p:nvPr>
            <p:ph type="dt" sz="half" idx="10"/>
          </p:nvPr>
        </p:nvSpPr>
        <p:spPr/>
        <p:txBody>
          <a:bodyPr/>
          <a:lstStyle/>
          <a:p>
            <a:fld id="{4E116CA5-5707-440B-83F2-1254E69FC2D8}" type="datetimeFigureOut">
              <a:rPr lang="en-IN" smtClean="0"/>
              <a:t>26-12-2019</a:t>
            </a:fld>
            <a:endParaRPr lang="en-IN"/>
          </a:p>
        </p:txBody>
      </p:sp>
      <p:sp>
        <p:nvSpPr>
          <p:cNvPr id="5" name="Footer Placeholder 4">
            <a:extLst>
              <a:ext uri="{FF2B5EF4-FFF2-40B4-BE49-F238E27FC236}">
                <a16:creationId xmlns:a16="http://schemas.microsoft.com/office/drawing/2014/main" id="{4E98C518-ACE4-47D2-B590-F6519B731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ED6EDB-DBA4-4A6C-BC6F-5F87B907825E}"/>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273949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B331-BEB5-4089-AB87-7CDD45B028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374FC2-9A9D-4564-BA4D-B2536C405C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BC6B24-0E04-42B4-9B45-4366FDF096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65EDF4-890A-4AC3-87BE-1F1CDED2A9BC}"/>
              </a:ext>
            </a:extLst>
          </p:cNvPr>
          <p:cNvSpPr>
            <a:spLocks noGrp="1"/>
          </p:cNvSpPr>
          <p:nvPr>
            <p:ph type="dt" sz="half" idx="10"/>
          </p:nvPr>
        </p:nvSpPr>
        <p:spPr/>
        <p:txBody>
          <a:bodyPr/>
          <a:lstStyle/>
          <a:p>
            <a:fld id="{4E116CA5-5707-440B-83F2-1254E69FC2D8}" type="datetimeFigureOut">
              <a:rPr lang="en-IN" smtClean="0"/>
              <a:t>26-12-2019</a:t>
            </a:fld>
            <a:endParaRPr lang="en-IN"/>
          </a:p>
        </p:txBody>
      </p:sp>
      <p:sp>
        <p:nvSpPr>
          <p:cNvPr id="6" name="Footer Placeholder 5">
            <a:extLst>
              <a:ext uri="{FF2B5EF4-FFF2-40B4-BE49-F238E27FC236}">
                <a16:creationId xmlns:a16="http://schemas.microsoft.com/office/drawing/2014/main" id="{AF6FCA71-9988-4EC6-98FD-EE97E870D8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13BBE1-B922-4D9D-80E4-3FC7FD351EFD}"/>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145821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A5E4-32A7-4501-9BA3-6A6286772F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42AAC6-6ABF-49E7-A9CB-1BB7BE855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C5DA30-E784-42D5-9B48-359BC824BA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DA8EA0-751D-45D2-A144-EDF196A91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5D3687-5050-47C1-A4D8-84E2A55AC1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604F13-BAAA-4ED6-B80D-A0331C52AD11}"/>
              </a:ext>
            </a:extLst>
          </p:cNvPr>
          <p:cNvSpPr>
            <a:spLocks noGrp="1"/>
          </p:cNvSpPr>
          <p:nvPr>
            <p:ph type="dt" sz="half" idx="10"/>
          </p:nvPr>
        </p:nvSpPr>
        <p:spPr/>
        <p:txBody>
          <a:bodyPr/>
          <a:lstStyle/>
          <a:p>
            <a:fld id="{4E116CA5-5707-440B-83F2-1254E69FC2D8}" type="datetimeFigureOut">
              <a:rPr lang="en-IN" smtClean="0"/>
              <a:t>26-12-2019</a:t>
            </a:fld>
            <a:endParaRPr lang="en-IN"/>
          </a:p>
        </p:txBody>
      </p:sp>
      <p:sp>
        <p:nvSpPr>
          <p:cNvPr id="8" name="Footer Placeholder 7">
            <a:extLst>
              <a:ext uri="{FF2B5EF4-FFF2-40B4-BE49-F238E27FC236}">
                <a16:creationId xmlns:a16="http://schemas.microsoft.com/office/drawing/2014/main" id="{1401CAF5-E251-4FDB-9F3E-ABAA8BD96E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7A44D0-C01D-47C5-AA36-66882EAD4FB5}"/>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158089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F18D-9A66-4AA0-B922-D81326A8D4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D330A1-8A86-4987-B06E-B5724219269F}"/>
              </a:ext>
            </a:extLst>
          </p:cNvPr>
          <p:cNvSpPr>
            <a:spLocks noGrp="1"/>
          </p:cNvSpPr>
          <p:nvPr>
            <p:ph type="dt" sz="half" idx="10"/>
          </p:nvPr>
        </p:nvSpPr>
        <p:spPr/>
        <p:txBody>
          <a:bodyPr/>
          <a:lstStyle/>
          <a:p>
            <a:fld id="{4E116CA5-5707-440B-83F2-1254E69FC2D8}" type="datetimeFigureOut">
              <a:rPr lang="en-IN" smtClean="0"/>
              <a:t>26-12-2019</a:t>
            </a:fld>
            <a:endParaRPr lang="en-IN"/>
          </a:p>
        </p:txBody>
      </p:sp>
      <p:sp>
        <p:nvSpPr>
          <p:cNvPr id="4" name="Footer Placeholder 3">
            <a:extLst>
              <a:ext uri="{FF2B5EF4-FFF2-40B4-BE49-F238E27FC236}">
                <a16:creationId xmlns:a16="http://schemas.microsoft.com/office/drawing/2014/main" id="{17A0E3C9-8E1A-4B2C-9C6E-F2A323D679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53DD09-D3DA-4AD1-A1C9-F8DA23402B38}"/>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414490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9A02DA-B8AE-4CF5-9E3A-D72F24A9E612}"/>
              </a:ext>
            </a:extLst>
          </p:cNvPr>
          <p:cNvSpPr>
            <a:spLocks noGrp="1"/>
          </p:cNvSpPr>
          <p:nvPr>
            <p:ph type="dt" sz="half" idx="10"/>
          </p:nvPr>
        </p:nvSpPr>
        <p:spPr/>
        <p:txBody>
          <a:bodyPr/>
          <a:lstStyle/>
          <a:p>
            <a:fld id="{4E116CA5-5707-440B-83F2-1254E69FC2D8}" type="datetimeFigureOut">
              <a:rPr lang="en-IN" smtClean="0"/>
              <a:t>26-12-2019</a:t>
            </a:fld>
            <a:endParaRPr lang="en-IN"/>
          </a:p>
        </p:txBody>
      </p:sp>
      <p:sp>
        <p:nvSpPr>
          <p:cNvPr id="3" name="Footer Placeholder 2">
            <a:extLst>
              <a:ext uri="{FF2B5EF4-FFF2-40B4-BE49-F238E27FC236}">
                <a16:creationId xmlns:a16="http://schemas.microsoft.com/office/drawing/2014/main" id="{FD94A3A4-2AC3-48CC-83C8-DD5DF1FF41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E30116-533A-48DC-B276-BC6015B17DD5}"/>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2238270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CA59-28FE-4D28-AE2D-8935475AF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8F87A8-37B9-4C8F-A15B-3B74D5B336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64B006-FCCB-45F1-A61A-20AAD662D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721D4-2F31-45D2-84EA-EFAB4B226B25}"/>
              </a:ext>
            </a:extLst>
          </p:cNvPr>
          <p:cNvSpPr>
            <a:spLocks noGrp="1"/>
          </p:cNvSpPr>
          <p:nvPr>
            <p:ph type="dt" sz="half" idx="10"/>
          </p:nvPr>
        </p:nvSpPr>
        <p:spPr/>
        <p:txBody>
          <a:bodyPr/>
          <a:lstStyle/>
          <a:p>
            <a:fld id="{4E116CA5-5707-440B-83F2-1254E69FC2D8}" type="datetimeFigureOut">
              <a:rPr lang="en-IN" smtClean="0"/>
              <a:t>26-12-2019</a:t>
            </a:fld>
            <a:endParaRPr lang="en-IN"/>
          </a:p>
        </p:txBody>
      </p:sp>
      <p:sp>
        <p:nvSpPr>
          <p:cNvPr id="6" name="Footer Placeholder 5">
            <a:extLst>
              <a:ext uri="{FF2B5EF4-FFF2-40B4-BE49-F238E27FC236}">
                <a16:creationId xmlns:a16="http://schemas.microsoft.com/office/drawing/2014/main" id="{14530287-045A-48DF-BD30-B4B856BF30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F86ACB-5914-49B1-9986-0D47CB0C5D3C}"/>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107758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B2C4-A9EF-4995-9B5C-AE3BC1281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84B4AD-82B1-445D-B999-3F72F40EC8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6472E1-1119-4E4E-A8CB-9A4EC1BB3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8CCE3-47E0-456E-A5D2-8EA4BFD87647}"/>
              </a:ext>
            </a:extLst>
          </p:cNvPr>
          <p:cNvSpPr>
            <a:spLocks noGrp="1"/>
          </p:cNvSpPr>
          <p:nvPr>
            <p:ph type="dt" sz="half" idx="10"/>
          </p:nvPr>
        </p:nvSpPr>
        <p:spPr/>
        <p:txBody>
          <a:bodyPr/>
          <a:lstStyle/>
          <a:p>
            <a:fld id="{4E116CA5-5707-440B-83F2-1254E69FC2D8}" type="datetimeFigureOut">
              <a:rPr lang="en-IN" smtClean="0"/>
              <a:t>26-12-2019</a:t>
            </a:fld>
            <a:endParaRPr lang="en-IN"/>
          </a:p>
        </p:txBody>
      </p:sp>
      <p:sp>
        <p:nvSpPr>
          <p:cNvPr id="6" name="Footer Placeholder 5">
            <a:extLst>
              <a:ext uri="{FF2B5EF4-FFF2-40B4-BE49-F238E27FC236}">
                <a16:creationId xmlns:a16="http://schemas.microsoft.com/office/drawing/2014/main" id="{B420B6C2-9351-45BB-A755-B768737233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4985BE-8FA2-4573-9ECA-BF3048B96BCD}"/>
              </a:ext>
            </a:extLst>
          </p:cNvPr>
          <p:cNvSpPr>
            <a:spLocks noGrp="1"/>
          </p:cNvSpPr>
          <p:nvPr>
            <p:ph type="sldNum" sz="quarter" idx="12"/>
          </p:nvPr>
        </p:nvSpPr>
        <p:spPr/>
        <p:txBody>
          <a:bodyPr/>
          <a:lstStyle/>
          <a:p>
            <a:fld id="{CE89AA9E-587D-46F7-B001-E474CC34033F}" type="slidenum">
              <a:rPr lang="en-IN" smtClean="0"/>
              <a:t>‹#›</a:t>
            </a:fld>
            <a:endParaRPr lang="en-IN"/>
          </a:p>
        </p:txBody>
      </p:sp>
    </p:spTree>
    <p:extLst>
      <p:ext uri="{BB962C8B-B14F-4D97-AF65-F5344CB8AC3E}">
        <p14:creationId xmlns:p14="http://schemas.microsoft.com/office/powerpoint/2010/main" val="217899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5C8202-8290-4DC1-8A12-396C62B9E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D4F0A9-8448-456C-B896-9FDB6E851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53AC17-528A-49E4-AF6C-4462325412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16CA5-5707-440B-83F2-1254E69FC2D8}" type="datetimeFigureOut">
              <a:rPr lang="en-IN" smtClean="0"/>
              <a:t>26-12-2019</a:t>
            </a:fld>
            <a:endParaRPr lang="en-IN"/>
          </a:p>
        </p:txBody>
      </p:sp>
      <p:sp>
        <p:nvSpPr>
          <p:cNvPr id="5" name="Footer Placeholder 4">
            <a:extLst>
              <a:ext uri="{FF2B5EF4-FFF2-40B4-BE49-F238E27FC236}">
                <a16:creationId xmlns:a16="http://schemas.microsoft.com/office/drawing/2014/main" id="{311E95A4-3C4F-4A5C-9779-B50A2DBE9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70A400-4254-4641-8858-F9B3195191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9AA9E-587D-46F7-B001-E474CC34033F}" type="slidenum">
              <a:rPr lang="en-IN" smtClean="0"/>
              <a:t>‹#›</a:t>
            </a:fld>
            <a:endParaRPr lang="en-IN"/>
          </a:p>
        </p:txBody>
      </p:sp>
    </p:spTree>
    <p:extLst>
      <p:ext uri="{BB962C8B-B14F-4D97-AF65-F5344CB8AC3E}">
        <p14:creationId xmlns:p14="http://schemas.microsoft.com/office/powerpoint/2010/main" val="368098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개체 틀 2">
            <a:extLst>
              <a:ext uri="{FF2B5EF4-FFF2-40B4-BE49-F238E27FC236}">
                <a16:creationId xmlns:a16="http://schemas.microsoft.com/office/drawing/2014/main" id="{27015DFC-F12C-4DBC-83B5-0BF4C6E04030}"/>
              </a:ext>
            </a:extLst>
          </p:cNvPr>
          <p:cNvSpPr>
            <a:spLocks noGrp="1"/>
          </p:cNvSpPr>
          <p:nvPr>
            <p:ph type="title"/>
          </p:nvPr>
        </p:nvSpPr>
        <p:spPr>
          <a:xfrm>
            <a:off x="3142695" y="4101224"/>
            <a:ext cx="8569250" cy="1344000"/>
          </a:xfrm>
          <a:prstGeom prst="rect">
            <a:avLst/>
          </a:prstGeom>
        </p:spPr>
        <p:txBody>
          <a:bodyPr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lvl="0">
              <a:defRPr/>
            </a:pPr>
            <a:r>
              <a:rPr lang="en-IN" altLang="ko-KR" sz="4800" dirty="0">
                <a:solidFill>
                  <a:schemeClr val="tx1"/>
                </a:solidFill>
                <a:latin typeface="Tahoma" panose="020B0604030504040204" pitchFamily="34" charset="0"/>
                <a:ea typeface="Tahoma" panose="020B0604030504040204" pitchFamily="34" charset="0"/>
                <a:cs typeface="Tahoma" panose="020B0604030504040204" pitchFamily="34" charset="0"/>
              </a:rPr>
              <a:t>LIVER PATIENT ANALYSIS</a:t>
            </a:r>
            <a:endParaRPr lang="ko-KR" altLang="en-US" sz="4800" dirty="0">
              <a:solidFill>
                <a:schemeClr val="tx1"/>
              </a:solidFill>
              <a:latin typeface="Tahoma" panose="020B0604030504040204" pitchFamily="34" charset="0"/>
              <a:cs typeface="Tahoma" panose="020B0604030504040204" pitchFamily="34" charset="0"/>
            </a:endParaRPr>
          </a:p>
        </p:txBody>
      </p:sp>
      <p:sp>
        <p:nvSpPr>
          <p:cNvPr id="10" name="텍스트 개체 틀 2">
            <a:extLst>
              <a:ext uri="{FF2B5EF4-FFF2-40B4-BE49-F238E27FC236}">
                <a16:creationId xmlns:a16="http://schemas.microsoft.com/office/drawing/2014/main" id="{64054FCF-4CA7-4E3A-A4C0-7683AE608143}"/>
              </a:ext>
            </a:extLst>
          </p:cNvPr>
          <p:cNvSpPr>
            <a:spLocks noGrp="1"/>
          </p:cNvSpPr>
          <p:nvPr>
            <p:ph type="body" sz="quarter" idx="11"/>
          </p:nvPr>
        </p:nvSpPr>
        <p:spPr>
          <a:xfrm>
            <a:off x="6431945" y="5669280"/>
            <a:ext cx="5280001" cy="1008891"/>
          </a:xfrm>
          <a:prstGeom prst="rect">
            <a:avLst/>
          </a:prstGeom>
        </p:spPr>
        <p:txBody>
          <a:bodyPr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algn="r">
              <a:spcBef>
                <a:spcPts val="0"/>
              </a:spcBef>
              <a:defRPr/>
            </a:pP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DONE BY</a:t>
            </a:r>
          </a:p>
          <a:p>
            <a:pPr algn="r">
              <a:spcBef>
                <a:spcPts val="0"/>
              </a:spcBef>
              <a:defRPr/>
            </a:pP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K VAMSIKRISHNA PRASAD</a:t>
            </a:r>
            <a:endParaRPr lang="en-US" altLang="ko-KR"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8643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5350D0-AF88-4603-A034-C8986D647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915" y="1534727"/>
            <a:ext cx="8753383" cy="4923778"/>
          </a:xfrm>
          <a:prstGeom prst="rect">
            <a:avLst/>
          </a:prstGeom>
        </p:spPr>
      </p:pic>
      <p:sp>
        <p:nvSpPr>
          <p:cNvPr id="4" name="TextBox 3">
            <a:extLst>
              <a:ext uri="{FF2B5EF4-FFF2-40B4-BE49-F238E27FC236}">
                <a16:creationId xmlns:a16="http://schemas.microsoft.com/office/drawing/2014/main" id="{2D4D3805-0B29-43F6-B61B-3E54C85F4E20}"/>
              </a:ext>
            </a:extLst>
          </p:cNvPr>
          <p:cNvSpPr txBox="1"/>
          <p:nvPr/>
        </p:nvSpPr>
        <p:spPr>
          <a:xfrm>
            <a:off x="1384915" y="399495"/>
            <a:ext cx="8753383" cy="923330"/>
          </a:xfrm>
          <a:prstGeom prst="rect">
            <a:avLst/>
          </a:prstGeom>
          <a:solidFill>
            <a:schemeClr val="accent5">
              <a:lumMod val="60000"/>
              <a:lumOff val="40000"/>
            </a:schemeClr>
          </a:solidFill>
        </p:spPr>
        <p:txBody>
          <a:bodyPr wrap="square" rtlCol="0">
            <a:spAutoFit/>
          </a:bodyPr>
          <a:lstStyle/>
          <a:p>
            <a:pPr algn="ctr"/>
            <a:r>
              <a:rPr lang="en-IN" sz="5400" b="1" dirty="0">
                <a:latin typeface="Tahoma" panose="020B0604030504040204" pitchFamily="34" charset="0"/>
                <a:ea typeface="Tahoma" panose="020B0604030504040204" pitchFamily="34" charset="0"/>
                <a:cs typeface="Tahoma" panose="020B0604030504040204" pitchFamily="34" charset="0"/>
              </a:rPr>
              <a:t>NODE RED FLOW</a:t>
            </a:r>
          </a:p>
        </p:txBody>
      </p:sp>
    </p:spTree>
    <p:extLst>
      <p:ext uri="{BB962C8B-B14F-4D97-AF65-F5344CB8AC3E}">
        <p14:creationId xmlns:p14="http://schemas.microsoft.com/office/powerpoint/2010/main" val="249848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2A6357-040A-482A-BBF9-944F4AD0CE95}"/>
              </a:ext>
            </a:extLst>
          </p:cNvPr>
          <p:cNvSpPr txBox="1"/>
          <p:nvPr/>
        </p:nvSpPr>
        <p:spPr>
          <a:xfrm>
            <a:off x="1572827" y="470516"/>
            <a:ext cx="9046346" cy="584775"/>
          </a:xfrm>
          <a:prstGeom prst="rect">
            <a:avLst/>
          </a:prstGeom>
          <a:solidFill>
            <a:schemeClr val="accent5">
              <a:lumMod val="60000"/>
              <a:lumOff val="40000"/>
            </a:schemeClr>
          </a:solidFill>
        </p:spPr>
        <p:txBody>
          <a:bodyPr wrap="square" rtlCol="0">
            <a:spAutoFit/>
          </a:bodyPr>
          <a:lstStyle/>
          <a:p>
            <a:pPr algn="ctr"/>
            <a:r>
              <a:rPr lang="en-IN" sz="3200" dirty="0">
                <a:latin typeface="Tahoma" panose="020B0604030504040204" pitchFamily="34" charset="0"/>
                <a:ea typeface="Tahoma" panose="020B0604030504040204" pitchFamily="34" charset="0"/>
                <a:cs typeface="Tahoma" panose="020B0604030504040204" pitchFamily="34" charset="0"/>
              </a:rPr>
              <a:t>USER INTERFACE USING IBM WATSON SERVICE</a:t>
            </a:r>
          </a:p>
        </p:txBody>
      </p:sp>
      <p:pic>
        <p:nvPicPr>
          <p:cNvPr id="4" name="Picture 3">
            <a:extLst>
              <a:ext uri="{FF2B5EF4-FFF2-40B4-BE49-F238E27FC236}">
                <a16:creationId xmlns:a16="http://schemas.microsoft.com/office/drawing/2014/main" id="{2ACBE4D2-CC6A-41DB-8D0A-79C4923EF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827" y="1298914"/>
            <a:ext cx="9046346" cy="5088570"/>
          </a:xfrm>
          <a:prstGeom prst="rect">
            <a:avLst/>
          </a:prstGeom>
        </p:spPr>
      </p:pic>
    </p:spTree>
    <p:extLst>
      <p:ext uri="{BB962C8B-B14F-4D97-AF65-F5344CB8AC3E}">
        <p14:creationId xmlns:p14="http://schemas.microsoft.com/office/powerpoint/2010/main" val="40343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B65403D-5424-4ED5-88C1-F84DF09A37D5}"/>
              </a:ext>
            </a:extLst>
          </p:cNvPr>
          <p:cNvSpPr txBox="1"/>
          <p:nvPr/>
        </p:nvSpPr>
        <p:spPr>
          <a:xfrm>
            <a:off x="1260629" y="4522507"/>
            <a:ext cx="9670741" cy="1323439"/>
          </a:xfrm>
          <a:prstGeom prst="rect">
            <a:avLst/>
          </a:prstGeom>
          <a:solidFill>
            <a:schemeClr val="accent5">
              <a:lumMod val="60000"/>
              <a:lumOff val="40000"/>
            </a:schemeClr>
          </a:solidFill>
        </p:spPr>
        <p:txBody>
          <a:bodyPr wrap="square" rtlCol="0">
            <a:spAutoFit/>
          </a:bodyPr>
          <a:lstStyle/>
          <a:p>
            <a:pPr algn="just"/>
            <a:r>
              <a:rPr lang="en-IN" sz="2000" dirty="0"/>
              <a:t>Initially, the dataset was explored and made ready to be fed into the classifiers. This was achieved by removing some rows containing null values, transforming some columns which were showing skewness and using appropriate methods (one-hot encoding) to convert the labels so that they can be useful for classification purposes. </a:t>
            </a:r>
            <a:endParaRPr lang="en-US" sz="2000" dirty="0"/>
          </a:p>
        </p:txBody>
      </p:sp>
      <p:sp>
        <p:nvSpPr>
          <p:cNvPr id="2" name="TextBox 1">
            <a:extLst>
              <a:ext uri="{FF2B5EF4-FFF2-40B4-BE49-F238E27FC236}">
                <a16:creationId xmlns:a16="http://schemas.microsoft.com/office/drawing/2014/main" id="{44B55114-177B-4353-9287-E2263FE5EF12}"/>
              </a:ext>
            </a:extLst>
          </p:cNvPr>
          <p:cNvSpPr txBox="1"/>
          <p:nvPr/>
        </p:nvSpPr>
        <p:spPr>
          <a:xfrm>
            <a:off x="1260629" y="1012054"/>
            <a:ext cx="9670741" cy="923330"/>
          </a:xfrm>
          <a:prstGeom prst="rect">
            <a:avLst/>
          </a:prstGeom>
          <a:solidFill>
            <a:schemeClr val="accent5">
              <a:lumMod val="40000"/>
              <a:lumOff val="60000"/>
            </a:schemeClr>
          </a:solidFill>
        </p:spPr>
        <p:txBody>
          <a:bodyPr wrap="square" rtlCol="0">
            <a:spAutoFit/>
          </a:bodyPr>
          <a:lstStyle/>
          <a:p>
            <a:pPr algn="ctr"/>
            <a:r>
              <a:rPr lang="en-IN" sz="5400" dirty="0">
                <a:latin typeface="Tahoma" panose="020B0604030504040204" pitchFamily="34" charset="0"/>
                <a:ea typeface="Tahoma" panose="020B0604030504040204" pitchFamily="34" charset="0"/>
                <a:cs typeface="Tahoma" panose="020B0604030504040204" pitchFamily="34" charset="0"/>
              </a:rPr>
              <a:t>CONCLUSION</a:t>
            </a:r>
          </a:p>
        </p:txBody>
      </p:sp>
      <p:pic>
        <p:nvPicPr>
          <p:cNvPr id="4" name="Picture 3">
            <a:extLst>
              <a:ext uri="{FF2B5EF4-FFF2-40B4-BE49-F238E27FC236}">
                <a16:creationId xmlns:a16="http://schemas.microsoft.com/office/drawing/2014/main" id="{76AE3F01-1D4C-4981-9118-62D126930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133" y="2137735"/>
            <a:ext cx="5113733" cy="2159057"/>
          </a:xfrm>
          <a:prstGeom prst="rect">
            <a:avLst/>
          </a:prstGeom>
        </p:spPr>
      </p:pic>
    </p:spTree>
    <p:extLst>
      <p:ext uri="{BB962C8B-B14F-4D97-AF65-F5344CB8AC3E}">
        <p14:creationId xmlns:p14="http://schemas.microsoft.com/office/powerpoint/2010/main" val="216973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39883" y="2939194"/>
            <a:ext cx="6864085" cy="768085"/>
          </a:xfrm>
        </p:spPr>
        <p:txBody>
          <a:bodyPr/>
          <a:lstStyle/>
          <a:p>
            <a:r>
              <a:rPr lang="en-IN" altLang="ko-KR" sz="4000" b="1" dirty="0">
                <a:solidFill>
                  <a:schemeClr val="tx1"/>
                </a:solidFill>
              </a:rPr>
              <a:t>LIVER PATIENT ANALYSIS</a:t>
            </a:r>
            <a:endParaRPr lang="ko-KR" altLang="en-US" sz="4000" b="1" dirty="0">
              <a:solidFill>
                <a:schemeClr val="tx1"/>
              </a:solidFill>
            </a:endParaRPr>
          </a:p>
        </p:txBody>
      </p:sp>
      <p:pic>
        <p:nvPicPr>
          <p:cNvPr id="12" name="Picture Placeholder 11">
            <a:extLst>
              <a:ext uri="{FF2B5EF4-FFF2-40B4-BE49-F238E27FC236}">
                <a16:creationId xmlns:a16="http://schemas.microsoft.com/office/drawing/2014/main" id="{48C189D3-D18E-41BC-AEF4-262A6F0954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837" b="1837"/>
          <a:stretch>
            <a:fillRect/>
          </a:stretch>
        </p:blipFill>
        <p:spPr>
          <a:xfrm>
            <a:off x="2673484" y="2535965"/>
            <a:ext cx="1786069" cy="1786069"/>
          </a:xfrm>
        </p:spPr>
      </p:pic>
      <p:sp>
        <p:nvSpPr>
          <p:cNvPr id="8" name="Freeform 48">
            <a:extLst>
              <a:ext uri="{FF2B5EF4-FFF2-40B4-BE49-F238E27FC236}">
                <a16:creationId xmlns:a16="http://schemas.microsoft.com/office/drawing/2014/main" id="{0C26C278-2C20-46D0-94EC-66E4A2FE6993}"/>
              </a:ext>
            </a:extLst>
          </p:cNvPr>
          <p:cNvSpPr>
            <a:spLocks noChangeAspect="1"/>
          </p:cNvSpPr>
          <p:nvPr/>
        </p:nvSpPr>
        <p:spPr>
          <a:xfrm>
            <a:off x="3023659" y="2939194"/>
            <a:ext cx="1296117" cy="1079428"/>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213364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3172" y="882024"/>
            <a:ext cx="10727184" cy="912000"/>
          </a:xfrm>
          <a:prstGeom prst="rect">
            <a:avLst/>
          </a:prstGeom>
          <a:solidFill>
            <a:schemeClr val="accent5">
              <a:lumMod val="20000"/>
              <a:lumOff val="80000"/>
            </a:schemeClr>
          </a:solidFill>
        </p:spPr>
        <p:txBody>
          <a:bodyPr>
            <a:normAutofit/>
          </a:bodyPr>
          <a:lstStyle/>
          <a:p>
            <a:pPr algn="ctr"/>
            <a:r>
              <a:rPr lang="en-IN" altLang="ko-KR" sz="3500" dirty="0">
                <a:solidFill>
                  <a:schemeClr val="tx1"/>
                </a:solidFill>
                <a:latin typeface="Tahoma" panose="020B0604030504040204" pitchFamily="34" charset="0"/>
                <a:ea typeface="Tahoma" panose="020B0604030504040204" pitchFamily="34" charset="0"/>
                <a:cs typeface="Tahoma" panose="020B0604030504040204" pitchFamily="34" charset="0"/>
              </a:rPr>
              <a:t>Dataset For Liver Patient Analysis  </a:t>
            </a:r>
            <a:endParaRPr lang="ko-KR" altLang="en-US" sz="3500" dirty="0">
              <a:solidFill>
                <a:schemeClr val="tx1"/>
              </a:solidFill>
              <a:latin typeface="Tahoma" panose="020B0604030504040204" pitchFamily="34" charset="0"/>
              <a:cs typeface="Tahoma" panose="020B0604030504040204" pitchFamily="34" charset="0"/>
            </a:endParaRPr>
          </a:p>
        </p:txBody>
      </p:sp>
      <p:pic>
        <p:nvPicPr>
          <p:cNvPr id="33" name="Picture 32">
            <a:extLst>
              <a:ext uri="{FF2B5EF4-FFF2-40B4-BE49-F238E27FC236}">
                <a16:creationId xmlns:a16="http://schemas.microsoft.com/office/drawing/2014/main" id="{86DD172F-446F-41F8-9CAD-1A3A2ABCFD0E}"/>
              </a:ext>
            </a:extLst>
          </p:cNvPr>
          <p:cNvPicPr/>
          <p:nvPr/>
        </p:nvPicPr>
        <p:blipFill>
          <a:blip r:embed="rId2">
            <a:extLst>
              <a:ext uri="{28A0092B-C50C-407E-A947-70E740481C1C}">
                <a14:useLocalDpi xmlns:a14="http://schemas.microsoft.com/office/drawing/2010/main" val="0"/>
              </a:ext>
            </a:extLst>
          </a:blip>
          <a:stretch>
            <a:fillRect/>
          </a:stretch>
        </p:blipFill>
        <p:spPr>
          <a:xfrm>
            <a:off x="97654" y="2281561"/>
            <a:ext cx="11996691" cy="4305670"/>
          </a:xfrm>
          <a:prstGeom prst="rect">
            <a:avLst/>
          </a:prstGeom>
        </p:spPr>
      </p:pic>
    </p:spTree>
    <p:extLst>
      <p:ext uri="{BB962C8B-B14F-4D97-AF65-F5344CB8AC3E}">
        <p14:creationId xmlns:p14="http://schemas.microsoft.com/office/powerpoint/2010/main" val="286862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accent5">
              <a:lumMod val="20000"/>
              <a:lumOff val="80000"/>
            </a:schemeClr>
          </a:solidFill>
        </p:spPr>
        <p:txBody>
          <a:bodyPr>
            <a:normAutofit/>
          </a:bodyPr>
          <a:lstStyle/>
          <a:p>
            <a:pPr algn="ctr"/>
            <a:r>
              <a:rPr lang="en-US" altLang="ko-KR" sz="3800" dirty="0">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ko-KR" altLang="en-US" sz="3800" dirty="0">
              <a:solidFill>
                <a:schemeClr val="tx1"/>
              </a:solidFill>
              <a:latin typeface="Tahoma" panose="020B0604030504040204" pitchFamily="34" charset="0"/>
              <a:cs typeface="Tahoma" panose="020B0604030504040204" pitchFamily="34" charset="0"/>
            </a:endParaRPr>
          </a:p>
        </p:txBody>
      </p:sp>
      <p:sp>
        <p:nvSpPr>
          <p:cNvPr id="11" name="Text Placeholder 17"/>
          <p:cNvSpPr txBox="1">
            <a:spLocks/>
          </p:cNvSpPr>
          <p:nvPr/>
        </p:nvSpPr>
        <p:spPr>
          <a:xfrm>
            <a:off x="825062" y="5715092"/>
            <a:ext cx="2105992" cy="32811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500" b="1" dirty="0">
                <a:cs typeface="Arial" pitchFamily="34" charset="0"/>
              </a:rPr>
              <a:t>PYTHON</a:t>
            </a:r>
          </a:p>
        </p:txBody>
      </p:sp>
      <p:sp>
        <p:nvSpPr>
          <p:cNvPr id="13" name="Text Placeholder 17"/>
          <p:cNvSpPr txBox="1">
            <a:spLocks/>
          </p:cNvSpPr>
          <p:nvPr/>
        </p:nvSpPr>
        <p:spPr>
          <a:xfrm>
            <a:off x="6288504" y="5733916"/>
            <a:ext cx="2105992" cy="32811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cs typeface="Arial" pitchFamily="34" charset="0"/>
              </a:rPr>
              <a:t>AI MACHINE LANGUAGE</a:t>
            </a:r>
          </a:p>
        </p:txBody>
      </p:sp>
      <p:grpSp>
        <p:nvGrpSpPr>
          <p:cNvPr id="17" name="Group 16"/>
          <p:cNvGrpSpPr/>
          <p:nvPr/>
        </p:nvGrpSpPr>
        <p:grpSpPr>
          <a:xfrm>
            <a:off x="3185876" y="2213833"/>
            <a:ext cx="2792442" cy="3204512"/>
            <a:chOff x="2261643" y="1443452"/>
            <a:chExt cx="2094332" cy="2755692"/>
          </a:xfrm>
          <a:solidFill>
            <a:schemeClr val="accent5">
              <a:lumMod val="40000"/>
              <a:lumOff val="60000"/>
            </a:schemeClr>
          </a:solidFill>
        </p:grpSpPr>
        <p:sp>
          <p:nvSpPr>
            <p:cNvPr id="15" name="Text Placeholder 18"/>
            <p:cNvSpPr txBox="1">
              <a:spLocks/>
            </p:cNvSpPr>
            <p:nvPr/>
          </p:nvSpPr>
          <p:spPr>
            <a:xfrm>
              <a:off x="2358932" y="1443452"/>
              <a:ext cx="1997043"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solidFill>
                    <a:schemeClr val="accent2"/>
                  </a:solidFill>
                  <a:cs typeface="Arial" pitchFamily="34" charset="0"/>
                </a:rPr>
                <a:t>PYTHON LANGUAGE</a:t>
              </a:r>
            </a:p>
          </p:txBody>
        </p:sp>
        <p:sp>
          <p:nvSpPr>
            <p:cNvPr id="16" name="TextBox 15"/>
            <p:cNvSpPr txBox="1"/>
            <p:nvPr/>
          </p:nvSpPr>
          <p:spPr>
            <a:xfrm>
              <a:off x="2261643" y="1737715"/>
              <a:ext cx="1997043" cy="2461429"/>
            </a:xfrm>
            <a:prstGeom prst="rect">
              <a:avLst/>
            </a:prstGeom>
            <a:solidFill>
              <a:schemeClr val="bg1"/>
            </a:solidFill>
          </p:spPr>
          <p:txBody>
            <a:bodyPr wrap="square" rtlCol="0">
              <a:spAutoFit/>
            </a:bodyPr>
            <a:lstStyle/>
            <a:p>
              <a:pPr algn="just"/>
              <a:r>
                <a:rPr lang="en-IN" dirty="0"/>
                <a:t>Python is a very powerful programming language used for many different applications. Over time, the huge community around this open source language has created quite a few tools to efficiently work with Python. </a:t>
              </a:r>
              <a:endParaRPr lang="ko-KR" altLang="en-US" sz="1600" dirty="0">
                <a:solidFill>
                  <a:schemeClr val="tx1">
                    <a:lumMod val="75000"/>
                    <a:lumOff val="25000"/>
                  </a:schemeClr>
                </a:solidFill>
                <a:cs typeface="Arial" pitchFamily="34" charset="0"/>
              </a:endParaRPr>
            </a:p>
          </p:txBody>
        </p:sp>
      </p:grpSp>
      <p:grpSp>
        <p:nvGrpSpPr>
          <p:cNvPr id="18" name="Group 17"/>
          <p:cNvGrpSpPr/>
          <p:nvPr/>
        </p:nvGrpSpPr>
        <p:grpSpPr>
          <a:xfrm>
            <a:off x="8704215" y="2215650"/>
            <a:ext cx="2796698" cy="4033692"/>
            <a:chOff x="2258451" y="1443452"/>
            <a:chExt cx="2097524" cy="3025270"/>
          </a:xfrm>
        </p:grpSpPr>
        <p:sp>
          <p:nvSpPr>
            <p:cNvPr id="19" name="Text Placeholder 18"/>
            <p:cNvSpPr txBox="1">
              <a:spLocks/>
            </p:cNvSpPr>
            <p:nvPr/>
          </p:nvSpPr>
          <p:spPr>
            <a:xfrm>
              <a:off x="2358932" y="1443452"/>
              <a:ext cx="1997043" cy="249580"/>
            </a:xfrm>
            <a:prstGeom prst="rect">
              <a:avLst/>
            </a:prstGeom>
            <a:solidFill>
              <a:schemeClr val="accent5">
                <a:lumMod val="40000"/>
                <a:lumOff val="60000"/>
              </a:schemeClr>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accent2"/>
                  </a:solidFill>
                  <a:latin typeface="Tahoma" panose="020B0604030504040204" pitchFamily="34" charset="0"/>
                  <a:ea typeface="Tahoma" panose="020B0604030504040204" pitchFamily="34" charset="0"/>
                  <a:cs typeface="Tahoma" panose="020B0604030504040204" pitchFamily="34" charset="0"/>
                </a:rPr>
                <a:t>AI MACHINE LANGUAGE</a:t>
              </a:r>
            </a:p>
          </p:txBody>
        </p:sp>
        <p:sp>
          <p:nvSpPr>
            <p:cNvPr id="20" name="TextBox 19"/>
            <p:cNvSpPr txBox="1"/>
            <p:nvPr/>
          </p:nvSpPr>
          <p:spPr>
            <a:xfrm>
              <a:off x="2258451" y="1698732"/>
              <a:ext cx="1997043" cy="2769990"/>
            </a:xfrm>
            <a:prstGeom prst="rect">
              <a:avLst/>
            </a:prstGeom>
            <a:solidFill>
              <a:schemeClr val="bg1"/>
            </a:solidFill>
          </p:spPr>
          <p:txBody>
            <a:bodyPr wrap="square" rtlCol="0">
              <a:spAutoFit/>
            </a:bodyPr>
            <a:lstStyle/>
            <a:p>
              <a:r>
                <a:rPr lang="en-IN" b="1" dirty="0"/>
                <a:t>AI Machine learning</a:t>
              </a:r>
              <a:r>
                <a:rPr lang="en-IN" dirty="0"/>
                <a:t>  is the scientific study of algorithms and </a:t>
              </a:r>
            </a:p>
            <a:p>
              <a:r>
                <a:rPr lang="en-IN" dirty="0"/>
                <a:t>Statistical models that computer systems use in order to perform a specific task effectively without using explicit instructions, relying on patterns and inference instead. It is seen as a subset of artificial intelligence</a:t>
              </a:r>
              <a:endParaRPr lang="ko-KR" altLang="en-US" dirty="0">
                <a:cs typeface="Arial" pitchFamily="34" charset="0"/>
              </a:endParaRPr>
            </a:p>
          </p:txBody>
        </p:sp>
      </p:grpSp>
      <p:pic>
        <p:nvPicPr>
          <p:cNvPr id="4" name="Picture Placeholder 3">
            <a:extLst>
              <a:ext uri="{FF2B5EF4-FFF2-40B4-BE49-F238E27FC236}">
                <a16:creationId xmlns:a16="http://schemas.microsoft.com/office/drawing/2014/main" id="{09DD0155-CC46-4974-AB65-1D9E436B2E4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5733" r="15733"/>
          <a:stretch>
            <a:fillRect/>
          </a:stretch>
        </p:blipFill>
        <p:spPr>
          <a:xfrm>
            <a:off x="941179" y="2618440"/>
            <a:ext cx="2089838" cy="1453800"/>
          </a:xfrm>
        </p:spPr>
      </p:pic>
      <p:pic>
        <p:nvPicPr>
          <p:cNvPr id="23" name="Picture Placeholder 22">
            <a:extLst>
              <a:ext uri="{FF2B5EF4-FFF2-40B4-BE49-F238E27FC236}">
                <a16:creationId xmlns:a16="http://schemas.microsoft.com/office/drawing/2014/main" id="{0F3FCDF6-DB11-4D01-BF65-DCD114DCA084}"/>
              </a:ext>
            </a:extLst>
          </p:cNvPr>
          <p:cNvPicPr>
            <a:picLocks noGrp="1" noChangeAspect="1"/>
          </p:cNvPicPr>
          <p:nvPr>
            <p:ph type="pic" idx="11"/>
          </p:nvPr>
        </p:nvPicPr>
        <p:blipFill rotWithShape="1">
          <a:blip r:embed="rId3" cstate="hqprint">
            <a:extLst>
              <a:ext uri="{28A0092B-C50C-407E-A947-70E740481C1C}">
                <a14:useLocalDpi xmlns:a14="http://schemas.microsoft.com/office/drawing/2010/main" val="0"/>
              </a:ext>
            </a:extLst>
          </a:blip>
          <a:srcRect t="7135" b="23275"/>
          <a:stretch/>
        </p:blipFill>
        <p:spPr>
          <a:xfrm>
            <a:off x="6237500" y="2702100"/>
            <a:ext cx="2208000" cy="1536000"/>
          </a:xfrm>
        </p:spPr>
      </p:pic>
    </p:spTree>
    <p:extLst>
      <p:ext uri="{BB962C8B-B14F-4D97-AF65-F5344CB8AC3E}">
        <p14:creationId xmlns:p14="http://schemas.microsoft.com/office/powerpoint/2010/main" val="64099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altLang="ko-KR" dirty="0">
                <a:solidFill>
                  <a:srgbClr val="00B0F0"/>
                </a:solidFill>
                <a:latin typeface="Tahoma" panose="020B0604030504040204" pitchFamily="34" charset="0"/>
                <a:ea typeface="Tahoma" panose="020B0604030504040204" pitchFamily="34" charset="0"/>
                <a:cs typeface="Tahoma" panose="020B0604030504040204" pitchFamily="34" charset="0"/>
              </a:rPr>
              <a:t>DESIGN MODEL</a:t>
            </a:r>
            <a:endParaRPr lang="ko-KR" altLang="en-US" dirty="0">
              <a:solidFill>
                <a:srgbClr val="00B0F0"/>
              </a:solidFill>
              <a:latin typeface="Tahoma" panose="020B0604030504040204" pitchFamily="34" charset="0"/>
              <a:cs typeface="Tahoma" panose="020B0604030504040204" pitchFamily="34" charset="0"/>
            </a:endParaRPr>
          </a:p>
        </p:txBody>
      </p:sp>
      <p:sp>
        <p:nvSpPr>
          <p:cNvPr id="3" name="텍스트 개체 틀 2">
            <a:extLst>
              <a:ext uri="{FF2B5EF4-FFF2-40B4-BE49-F238E27FC236}">
                <a16:creationId xmlns:a16="http://schemas.microsoft.com/office/drawing/2014/main" id="{3110BB5B-D078-4792-BBCC-04FF792D4954}"/>
              </a:ext>
            </a:extLst>
          </p:cNvPr>
          <p:cNvSpPr>
            <a:spLocks noGrp="1"/>
          </p:cNvSpPr>
          <p:nvPr>
            <p:ph type="body" sz="quarter" idx="41"/>
          </p:nvPr>
        </p:nvSpPr>
        <p:spPr/>
        <p:txBody>
          <a:bodyPr>
            <a:noAutofit/>
          </a:bodyPr>
          <a:lstStyle/>
          <a:p>
            <a:pPr algn="ctr"/>
            <a:r>
              <a:rPr lang="en-US" altLang="ko-KR" sz="1800" b="1" dirty="0">
                <a:solidFill>
                  <a:srgbClr val="00B0F0"/>
                </a:solidFill>
                <a:cs typeface="Arial" pitchFamily="34" charset="0"/>
              </a:rPr>
              <a:t>TYPES OF MODEL USED</a:t>
            </a:r>
            <a:endParaRPr lang="ko-KR" altLang="en-US" sz="1800" b="1" dirty="0">
              <a:solidFill>
                <a:srgbClr val="00B0F0"/>
              </a:solidFill>
              <a:cs typeface="Arial" pitchFamily="34" charset="0"/>
            </a:endParaRPr>
          </a:p>
        </p:txBody>
      </p:sp>
      <p:sp>
        <p:nvSpPr>
          <p:cNvPr id="6" name="Oval 5"/>
          <p:cNvSpPr/>
          <p:nvPr/>
        </p:nvSpPr>
        <p:spPr>
          <a:xfrm>
            <a:off x="4729261" y="1769036"/>
            <a:ext cx="2736304" cy="27363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7" name="Oval 6"/>
          <p:cNvSpPr/>
          <p:nvPr/>
        </p:nvSpPr>
        <p:spPr>
          <a:xfrm>
            <a:off x="4868675" y="1908450"/>
            <a:ext cx="2457479" cy="245747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8" name="Donut 7"/>
          <p:cNvSpPr/>
          <p:nvPr/>
        </p:nvSpPr>
        <p:spPr>
          <a:xfrm>
            <a:off x="4512254" y="1552029"/>
            <a:ext cx="3170321" cy="3170321"/>
          </a:xfrm>
          <a:prstGeom prst="donut">
            <a:avLst>
              <a:gd name="adj" fmla="val 351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endParaRPr>
          </a:p>
        </p:txBody>
      </p:sp>
      <p:sp>
        <p:nvSpPr>
          <p:cNvPr id="11" name="Block Arc 14"/>
          <p:cNvSpPr/>
          <p:nvPr/>
        </p:nvSpPr>
        <p:spPr>
          <a:xfrm rot="16200000">
            <a:off x="5711956" y="2269106"/>
            <a:ext cx="768085" cy="76859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17" name="TextBox 16"/>
          <p:cNvSpPr txBox="1"/>
          <p:nvPr/>
        </p:nvSpPr>
        <p:spPr>
          <a:xfrm>
            <a:off x="5048408" y="3192689"/>
            <a:ext cx="2095180" cy="666976"/>
          </a:xfrm>
          <a:prstGeom prst="rect">
            <a:avLst/>
          </a:prstGeom>
          <a:noFill/>
        </p:spPr>
        <p:txBody>
          <a:bodyPr wrap="square" rtlCol="0">
            <a:spAutoFit/>
          </a:bodyPr>
          <a:lstStyle/>
          <a:p>
            <a:pPr algn="ctr"/>
            <a:r>
              <a:rPr lang="en-US" altLang="ko-KR" sz="1867" b="1" dirty="0">
                <a:solidFill>
                  <a:schemeClr val="bg1"/>
                </a:solidFill>
                <a:cs typeface="Arial" pitchFamily="34" charset="0"/>
              </a:rPr>
              <a:t>LOGISTIC REGRESSION</a:t>
            </a:r>
            <a:endParaRPr lang="ko-KR" altLang="en-US" sz="1867" b="1" dirty="0">
              <a:solidFill>
                <a:schemeClr val="bg1"/>
              </a:solidFill>
              <a:cs typeface="Arial" pitchFamily="34" charset="0"/>
            </a:endParaRPr>
          </a:p>
        </p:txBody>
      </p:sp>
      <p:graphicFrame>
        <p:nvGraphicFramePr>
          <p:cNvPr id="4" name="Diagram 3">
            <a:extLst>
              <a:ext uri="{FF2B5EF4-FFF2-40B4-BE49-F238E27FC236}">
                <a16:creationId xmlns:a16="http://schemas.microsoft.com/office/drawing/2014/main" id="{7302CDF8-B27E-45BC-848A-7BB9E5043723}"/>
              </a:ext>
            </a:extLst>
          </p:cNvPr>
          <p:cNvGraphicFramePr/>
          <p:nvPr>
            <p:extLst>
              <p:ext uri="{D42A27DB-BD31-4B8C-83A1-F6EECF244321}">
                <p14:modId xmlns:p14="http://schemas.microsoft.com/office/powerpoint/2010/main" val="1688715249"/>
              </p:ext>
            </p:extLst>
          </p:nvPr>
        </p:nvGraphicFramePr>
        <p:xfrm>
          <a:off x="665260" y="116688"/>
          <a:ext cx="11008875" cy="6177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val 8">
            <a:extLst>
              <a:ext uri="{FF2B5EF4-FFF2-40B4-BE49-F238E27FC236}">
                <a16:creationId xmlns:a16="http://schemas.microsoft.com/office/drawing/2014/main" id="{0188E8EB-A3A0-4E9B-BB18-60B55DCB2EA7}"/>
              </a:ext>
            </a:extLst>
          </p:cNvPr>
          <p:cNvSpPr/>
          <p:nvPr/>
        </p:nvSpPr>
        <p:spPr>
          <a:xfrm>
            <a:off x="9055788" y="2098037"/>
            <a:ext cx="2398971" cy="22148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RANDOM FOREST</a:t>
            </a:r>
          </a:p>
          <a:p>
            <a:pPr algn="ctr"/>
            <a:r>
              <a:rPr lang="en-US" sz="1600" b="1" dirty="0">
                <a:solidFill>
                  <a:schemeClr val="bg1"/>
                </a:solidFill>
              </a:rPr>
              <a:t>MODEL</a:t>
            </a:r>
            <a:endParaRPr lang="en-IN" sz="1600" b="1" dirty="0">
              <a:solidFill>
                <a:schemeClr val="bg1"/>
              </a:solidFill>
            </a:endParaRPr>
          </a:p>
        </p:txBody>
      </p:sp>
      <p:sp>
        <p:nvSpPr>
          <p:cNvPr id="13" name="Oval 12">
            <a:extLst>
              <a:ext uri="{FF2B5EF4-FFF2-40B4-BE49-F238E27FC236}">
                <a16:creationId xmlns:a16="http://schemas.microsoft.com/office/drawing/2014/main" id="{7F2C8F86-B2F6-4F07-A2EC-EC990E8C590A}"/>
              </a:ext>
            </a:extLst>
          </p:cNvPr>
          <p:cNvSpPr/>
          <p:nvPr/>
        </p:nvSpPr>
        <p:spPr>
          <a:xfrm>
            <a:off x="823931" y="1930004"/>
            <a:ext cx="2398971" cy="22148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dirty="0">
              <a:solidFill>
                <a:schemeClr val="bg1"/>
              </a:solidFill>
            </a:endParaRPr>
          </a:p>
          <a:p>
            <a:pPr algn="ctr"/>
            <a:endParaRPr lang="en-IN" sz="1600" b="1" dirty="0">
              <a:solidFill>
                <a:schemeClr val="bg1"/>
              </a:solidFill>
            </a:endParaRPr>
          </a:p>
          <a:p>
            <a:pPr algn="ctr"/>
            <a:endParaRPr lang="en-IN" sz="1600" b="1" dirty="0">
              <a:solidFill>
                <a:schemeClr val="bg1"/>
              </a:solidFill>
            </a:endParaRPr>
          </a:p>
          <a:p>
            <a:pPr algn="ctr"/>
            <a:r>
              <a:rPr lang="en-IN" sz="1600" b="1" dirty="0">
                <a:solidFill>
                  <a:schemeClr val="bg1"/>
                </a:solidFill>
              </a:rPr>
              <a:t>Gaussian Naïve Bayes </a:t>
            </a:r>
          </a:p>
          <a:p>
            <a:pPr algn="ctr"/>
            <a:r>
              <a:rPr lang="en-IN" sz="1600" b="1" dirty="0">
                <a:solidFill>
                  <a:schemeClr val="bg1"/>
                </a:solidFill>
              </a:rPr>
              <a:t>Model</a:t>
            </a:r>
          </a:p>
        </p:txBody>
      </p:sp>
      <p:sp>
        <p:nvSpPr>
          <p:cNvPr id="14" name="Block Arc 14">
            <a:extLst>
              <a:ext uri="{FF2B5EF4-FFF2-40B4-BE49-F238E27FC236}">
                <a16:creationId xmlns:a16="http://schemas.microsoft.com/office/drawing/2014/main" id="{B2E3505F-16D7-4763-8E41-B13A85BB76D2}"/>
              </a:ext>
            </a:extLst>
          </p:cNvPr>
          <p:cNvSpPr/>
          <p:nvPr/>
        </p:nvSpPr>
        <p:spPr>
          <a:xfrm rot="16200000">
            <a:off x="1580182" y="2262677"/>
            <a:ext cx="739087" cy="75244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Block Arc 14">
            <a:extLst>
              <a:ext uri="{FF2B5EF4-FFF2-40B4-BE49-F238E27FC236}">
                <a16:creationId xmlns:a16="http://schemas.microsoft.com/office/drawing/2014/main" id="{EF207FFE-79E0-4C60-A0C8-4CF4AB97A9FB}"/>
              </a:ext>
            </a:extLst>
          </p:cNvPr>
          <p:cNvSpPr/>
          <p:nvPr/>
        </p:nvSpPr>
        <p:spPr>
          <a:xfrm rot="16200000">
            <a:off x="9895027" y="2393812"/>
            <a:ext cx="720493" cy="75960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5" name="TextBox 24">
            <a:extLst>
              <a:ext uri="{FF2B5EF4-FFF2-40B4-BE49-F238E27FC236}">
                <a16:creationId xmlns:a16="http://schemas.microsoft.com/office/drawing/2014/main" id="{13C35EB3-8938-48A1-B43C-E1EB3911019A}"/>
              </a:ext>
            </a:extLst>
          </p:cNvPr>
          <p:cNvSpPr txBox="1"/>
          <p:nvPr/>
        </p:nvSpPr>
        <p:spPr>
          <a:xfrm>
            <a:off x="517865" y="243058"/>
            <a:ext cx="11156269" cy="830997"/>
          </a:xfrm>
          <a:prstGeom prst="rect">
            <a:avLst/>
          </a:prstGeom>
          <a:noFill/>
        </p:spPr>
        <p:txBody>
          <a:bodyPr wrap="square" rtlCol="0">
            <a:spAutoFit/>
          </a:bodyPr>
          <a:lstStyle/>
          <a:p>
            <a:pPr algn="ctr"/>
            <a:r>
              <a:rPr lang="en-IN" sz="4800" b="1" dirty="0">
                <a:latin typeface="Tahoma" panose="020B0604030504040204" pitchFamily="34" charset="0"/>
                <a:ea typeface="Tahoma" panose="020B0604030504040204" pitchFamily="34" charset="0"/>
                <a:cs typeface="Tahoma" panose="020B0604030504040204" pitchFamily="34" charset="0"/>
              </a:rPr>
              <a:t>DESIGN MODEL</a:t>
            </a:r>
          </a:p>
        </p:txBody>
      </p:sp>
    </p:spTree>
    <p:extLst>
      <p:ext uri="{BB962C8B-B14F-4D97-AF65-F5344CB8AC3E}">
        <p14:creationId xmlns:p14="http://schemas.microsoft.com/office/powerpoint/2010/main" val="283070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493286-316F-4A6D-8546-F082E75C5742}"/>
              </a:ext>
            </a:extLst>
          </p:cNvPr>
          <p:cNvSpPr txBox="1"/>
          <p:nvPr/>
        </p:nvSpPr>
        <p:spPr>
          <a:xfrm>
            <a:off x="1359763" y="897558"/>
            <a:ext cx="9472474" cy="5016758"/>
          </a:xfrm>
          <a:prstGeom prst="rect">
            <a:avLst/>
          </a:prstGeom>
          <a:solidFill>
            <a:schemeClr val="accent5">
              <a:lumMod val="60000"/>
              <a:lumOff val="40000"/>
            </a:schemeClr>
          </a:solidFill>
        </p:spPr>
        <p:txBody>
          <a:bodyPr wrap="square" rtlCol="0">
            <a:spAutoFit/>
          </a:bodyPr>
          <a:lstStyle/>
          <a:p>
            <a:pPr fontAlgn="base"/>
            <a:endParaRPr lang="en-US" b="1" dirty="0">
              <a:latin typeface="Tahoma" panose="020B0604030504040204" pitchFamily="34" charset="0"/>
              <a:ea typeface="Tahoma" panose="020B0604030504040204" pitchFamily="34" charset="0"/>
              <a:cs typeface="Tahoma" panose="020B0604030504040204" pitchFamily="34" charset="0"/>
            </a:endParaRPr>
          </a:p>
          <a:p>
            <a:pPr marL="285750" indent="-285750" fontAlgn="base">
              <a:buFont typeface="Wingdings" panose="05000000000000000000" pitchFamily="2" charset="2"/>
              <a:buChar char="v"/>
            </a:pPr>
            <a:r>
              <a:rPr lang="en-US" b="1" dirty="0">
                <a:latin typeface="Tahoma" panose="020B0604030504040204" pitchFamily="34" charset="0"/>
                <a:ea typeface="Tahoma" panose="020B0604030504040204" pitchFamily="34" charset="0"/>
                <a:cs typeface="Tahoma" panose="020B0604030504040204" pitchFamily="34" charset="0"/>
              </a:rPr>
              <a:t>Random Forest Regression</a:t>
            </a:r>
            <a:endParaRPr lang="en-US" b="1" i="1" dirty="0">
              <a:latin typeface="Tahoma" panose="020B0604030504040204" pitchFamily="34" charset="0"/>
              <a:ea typeface="Tahoma" panose="020B0604030504040204" pitchFamily="34" charset="0"/>
              <a:cs typeface="Tahoma" panose="020B0604030504040204" pitchFamily="34" charset="0"/>
            </a:endParaRPr>
          </a:p>
          <a:p>
            <a:pPr fontAlgn="base"/>
            <a:endParaRPr lang="en-US" sz="1600" dirty="0">
              <a:latin typeface="Tahoma" panose="020B0604030504040204" pitchFamily="34" charset="0"/>
              <a:ea typeface="Tahoma" panose="020B0604030504040204" pitchFamily="34" charset="0"/>
              <a:cs typeface="Tahoma" panose="020B0604030504040204" pitchFamily="34" charset="0"/>
            </a:endParaRPr>
          </a:p>
          <a:p>
            <a:pPr fontAlgn="base"/>
            <a:r>
              <a:rPr lang="en-US" sz="1600" dirty="0">
                <a:latin typeface="Tahoma" panose="020B0604030504040204" pitchFamily="34" charset="0"/>
                <a:ea typeface="Tahoma" panose="020B0604030504040204" pitchFamily="34" charset="0"/>
                <a:cs typeface="Tahoma" panose="020B0604030504040204" pitchFamily="34" charset="0"/>
              </a:rPr>
              <a:t>A Random Forest is an ensemble technique capable of performing both regression and classification tasks with the use of multiple decision trees and a technique called Bootstrap Aggregation, commonly known as bagging.</a:t>
            </a:r>
          </a:p>
          <a:p>
            <a:pPr lvl="0" fontAlgn="base"/>
            <a:endParaRPr lang="en-IN" b="1" dirty="0">
              <a:latin typeface="Tahoma" panose="020B0604030504040204" pitchFamily="34" charset="0"/>
              <a:ea typeface="Tahoma" panose="020B0604030504040204" pitchFamily="34" charset="0"/>
              <a:cs typeface="Tahoma" panose="020B0604030504040204" pitchFamily="34" charset="0"/>
            </a:endParaRPr>
          </a:p>
          <a:p>
            <a:pPr marL="285750" lvl="0" indent="-285750" fontAlgn="base">
              <a:buFont typeface="Wingdings" panose="05000000000000000000" pitchFamily="2" charset="2"/>
              <a:buChar char="v"/>
            </a:pPr>
            <a:r>
              <a:rPr lang="en-IN" b="1" dirty="0">
                <a:latin typeface="Tahoma" panose="020B0604030504040204" pitchFamily="34" charset="0"/>
                <a:ea typeface="Tahoma" panose="020B0604030504040204" pitchFamily="34" charset="0"/>
                <a:cs typeface="Tahoma" panose="020B0604030504040204" pitchFamily="34" charset="0"/>
              </a:rPr>
              <a:t>Gaussian Naive Bayes Classifier</a:t>
            </a:r>
          </a:p>
          <a:p>
            <a:pPr lvl="0" fontAlgn="base"/>
            <a:endParaRPr lang="en-IN" b="1" dirty="0">
              <a:latin typeface="Tahoma" panose="020B0604030504040204" pitchFamily="34" charset="0"/>
              <a:ea typeface="Tahoma" panose="020B0604030504040204" pitchFamily="34" charset="0"/>
              <a:cs typeface="Tahoma" panose="020B0604030504040204" pitchFamily="34" charset="0"/>
            </a:endParaRPr>
          </a:p>
          <a:p>
            <a:pPr lvl="0" fontAlgn="base"/>
            <a:r>
              <a:rPr lang="en-IN" sz="1600" dirty="0">
                <a:latin typeface="Tahoma" panose="020B0604030504040204" pitchFamily="34" charset="0"/>
                <a:ea typeface="Tahoma" panose="020B0604030504040204" pitchFamily="34" charset="0"/>
                <a:cs typeface="Tahoma" panose="020B0604030504040204" pitchFamily="34" charset="0"/>
              </a:rPr>
              <a:t>Naive Bayes is a classification algorithm for binary (two-class) and multi-class </a:t>
            </a:r>
            <a:r>
              <a:rPr lang="en-IN" sz="1600" dirty="0" err="1">
                <a:latin typeface="Tahoma" panose="020B0604030504040204" pitchFamily="34" charset="0"/>
                <a:ea typeface="Tahoma" panose="020B0604030504040204" pitchFamily="34" charset="0"/>
                <a:cs typeface="Tahoma" panose="020B0604030504040204" pitchFamily="34" charset="0"/>
              </a:rPr>
              <a:t>cclassification</a:t>
            </a:r>
            <a:r>
              <a:rPr lang="en-IN" sz="1600" dirty="0">
                <a:latin typeface="Tahoma" panose="020B0604030504040204" pitchFamily="34" charset="0"/>
                <a:ea typeface="Tahoma" panose="020B0604030504040204" pitchFamily="34" charset="0"/>
                <a:cs typeface="Tahoma" panose="020B0604030504040204" pitchFamily="34" charset="0"/>
              </a:rPr>
              <a:t> problems. The technique is easiest to understand when described using binary or categorical input values. The representation for naive Bayes is probabilities</a:t>
            </a:r>
          </a:p>
          <a:p>
            <a:pPr lvl="0"/>
            <a:endParaRPr lang="en-IN" b="1" dirty="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Wingdings" panose="05000000000000000000" pitchFamily="2" charset="2"/>
              <a:buChar char="v"/>
            </a:pPr>
            <a:r>
              <a:rPr lang="en-IN" b="1" dirty="0">
                <a:latin typeface="Tahoma" panose="020B0604030504040204" pitchFamily="34" charset="0"/>
                <a:ea typeface="Tahoma" panose="020B0604030504040204" pitchFamily="34" charset="0"/>
                <a:cs typeface="Tahoma" panose="020B0604030504040204" pitchFamily="34" charset="0"/>
              </a:rPr>
              <a:t>Logistic Regression</a:t>
            </a:r>
          </a:p>
          <a:p>
            <a:pPr lvl="0"/>
            <a:endParaRPr lang="en-IN" b="1" dirty="0">
              <a:latin typeface="Tahoma" panose="020B0604030504040204" pitchFamily="34" charset="0"/>
              <a:ea typeface="Tahoma" panose="020B0604030504040204" pitchFamily="34" charset="0"/>
              <a:cs typeface="Tahoma" panose="020B0604030504040204" pitchFamily="34" charset="0"/>
            </a:endParaRPr>
          </a:p>
          <a:p>
            <a:pPr lvl="0"/>
            <a:r>
              <a:rPr lang="en-IN" sz="1600" dirty="0">
                <a:latin typeface="Tahoma" panose="020B0604030504040204" pitchFamily="34" charset="0"/>
                <a:ea typeface="Tahoma" panose="020B0604030504040204" pitchFamily="34" charset="0"/>
                <a:cs typeface="Tahoma" panose="020B0604030504040204" pitchFamily="34" charset="0"/>
              </a:rPr>
              <a:t>Since the outcome is binary and we have a reasonable number of examples at our disposal compared to number of features, this approach seems suitable. At the core of this method is a logistic or sigmoid function that quantifies the difference between each prediction and its corresponding true value. </a:t>
            </a:r>
          </a:p>
          <a:p>
            <a:pPr lvl="0"/>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41671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7B0B073-CE3E-4E98-B4DC-975BC4D52A8E}"/>
              </a:ext>
            </a:extLst>
          </p:cNvPr>
          <p:cNvSpPr/>
          <p:nvPr/>
        </p:nvSpPr>
        <p:spPr>
          <a:xfrm>
            <a:off x="1189607" y="1146112"/>
            <a:ext cx="10164932" cy="4755148"/>
          </a:xfrm>
          <a:prstGeom prst="rect">
            <a:avLst/>
          </a:prstGeom>
          <a:solidFill>
            <a:schemeClr val="accent5">
              <a:lumMod val="60000"/>
              <a:lumOff val="40000"/>
            </a:schemeClr>
          </a:solidFill>
        </p:spPr>
        <p:txBody>
          <a:bodyPr wrap="square">
            <a:spAutoFit/>
          </a:bodyPr>
          <a:lstStyle/>
          <a:p>
            <a:pPr lvl="0">
              <a:spcAft>
                <a:spcPts val="0"/>
              </a:spcAft>
              <a:buSzPts val="1400"/>
            </a:pPr>
            <a:endParaRPr lang="en-IN" sz="2000" b="1" dirty="0">
              <a:solidFill>
                <a:srgbClr val="000000"/>
              </a:solidFill>
              <a:latin typeface="Times New Roman" panose="02020603050405020304" pitchFamily="18" charset="0"/>
              <a:ea typeface="Times New Roman" panose="02020603050405020304" pitchFamily="18" charset="0"/>
            </a:endParaRPr>
          </a:p>
          <a:p>
            <a:pPr lvl="0">
              <a:spcAft>
                <a:spcPts val="0"/>
              </a:spcAft>
              <a:buSzPts val="1400"/>
            </a:pPr>
            <a:r>
              <a:rPr lang="en-IN" sz="2800" b="1" dirty="0">
                <a:solidFill>
                  <a:srgbClr val="000000"/>
                </a:solidFill>
                <a:latin typeface="Times New Roman" panose="02020603050405020304" pitchFamily="18" charset="0"/>
                <a:ea typeface="Times New Roman" panose="02020603050405020304" pitchFamily="18" charset="0"/>
              </a:rPr>
              <a:t>Random Forest Classifier:</a:t>
            </a:r>
          </a:p>
          <a:p>
            <a:pPr lvl="0">
              <a:spcAft>
                <a:spcPts val="0"/>
              </a:spcAft>
              <a:buSzPts val="1400"/>
            </a:pPr>
            <a:endParaRPr lang="en-IN" sz="2400" dirty="0">
              <a:solidFill>
                <a:srgbClr val="000000"/>
              </a:solidFill>
              <a:latin typeface="Calibri" panose="020F0502020204030204" pitchFamily="34" charset="0"/>
              <a:ea typeface="Times New Roman" panose="02020603050405020304" pitchFamily="18" charset="0"/>
            </a:endParaRPr>
          </a:p>
          <a:p>
            <a:pPr marL="457200">
              <a:spcAft>
                <a:spcPts val="0"/>
              </a:spcAft>
            </a:pPr>
            <a:r>
              <a:rPr lang="en-IN" b="1" dirty="0">
                <a:solidFill>
                  <a:srgbClr val="000000"/>
                </a:solidFill>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It comes under the category of ensemble methods. It employs ‘bagging’ and ‘boosting’ methods to draw a random subset from the data, and train a Decision Tree on that (hence, the name Random Forest). In this case, we don’t know the relative importance of each feature while deciding the output, so a Random Forest can be successful as it will ensure training on different randomized subsets. Hyperparameters to be manipulated: </a:t>
            </a:r>
            <a:endParaRPr lang="en-IN" dirty="0">
              <a:solidFill>
                <a:srgbClr val="000000"/>
              </a:solidFill>
              <a:latin typeface="Calibri" panose="020F0502020204030204" pitchFamily="34" charset="0"/>
              <a:ea typeface="Times New Roman" panose="02020603050405020304" pitchFamily="18" charset="0"/>
            </a:endParaRPr>
          </a:p>
          <a:p>
            <a:pPr marL="457200" indent="457200">
              <a:spcAft>
                <a:spcPts val="150"/>
              </a:spcAft>
            </a:pPr>
            <a:r>
              <a:rPr lang="en-IN" dirty="0">
                <a:solidFill>
                  <a:srgbClr val="000000"/>
                </a:solidFill>
                <a:latin typeface="Times New Roman" panose="02020603050405020304" pitchFamily="18" charset="0"/>
                <a:ea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rPr>
              <a:t>n_estimators</a:t>
            </a:r>
            <a:r>
              <a:rPr lang="en-IN" dirty="0">
                <a:solidFill>
                  <a:srgbClr val="000000"/>
                </a:solidFill>
                <a:latin typeface="Times New Roman" panose="02020603050405020304" pitchFamily="18" charset="0"/>
                <a:ea typeface="Times New Roman" panose="02020603050405020304" pitchFamily="18" charset="0"/>
              </a:rPr>
              <a:t>( number of trees in a forest) </a:t>
            </a:r>
            <a:endParaRPr lang="en-IN" dirty="0">
              <a:solidFill>
                <a:srgbClr val="000000"/>
              </a:solidFill>
              <a:latin typeface="Calibri" panose="020F0502020204030204" pitchFamily="34" charset="0"/>
              <a:ea typeface="Times New Roman" panose="02020603050405020304" pitchFamily="18" charset="0"/>
            </a:endParaRPr>
          </a:p>
          <a:p>
            <a:pPr marL="914400">
              <a:spcAft>
                <a:spcPts val="150"/>
              </a:spcAft>
            </a:pPr>
            <a:r>
              <a:rPr lang="en-IN" dirty="0">
                <a:solidFill>
                  <a:srgbClr val="000000"/>
                </a:solidFill>
                <a:latin typeface="Times New Roman" panose="02020603050405020304" pitchFamily="18" charset="0"/>
                <a:ea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rPr>
              <a:t>max_depth</a:t>
            </a:r>
            <a:r>
              <a:rPr lang="en-IN" dirty="0">
                <a:solidFill>
                  <a:srgbClr val="000000"/>
                </a:solidFill>
                <a:latin typeface="Times New Roman" panose="02020603050405020304" pitchFamily="18" charset="0"/>
                <a:ea typeface="Times New Roman" panose="02020603050405020304" pitchFamily="18" charset="0"/>
              </a:rPr>
              <a:t>( maximum depth of one single tree) </a:t>
            </a:r>
            <a:endParaRPr lang="en-IN" dirty="0">
              <a:solidFill>
                <a:srgbClr val="000000"/>
              </a:solidFill>
              <a:latin typeface="Calibri" panose="020F0502020204030204" pitchFamily="34" charset="0"/>
              <a:ea typeface="Times New Roman" panose="02020603050405020304" pitchFamily="18" charset="0"/>
            </a:endParaRPr>
          </a:p>
          <a:p>
            <a:pPr marL="457200" indent="457200">
              <a:spcAft>
                <a:spcPts val="150"/>
              </a:spcAft>
            </a:pPr>
            <a:r>
              <a:rPr lang="en-IN" dirty="0">
                <a:solidFill>
                  <a:srgbClr val="000000"/>
                </a:solidFill>
                <a:latin typeface="Times New Roman" panose="02020603050405020304" pitchFamily="18" charset="0"/>
                <a:ea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rPr>
              <a:t>max_features</a:t>
            </a:r>
            <a:r>
              <a:rPr lang="en-IN" dirty="0">
                <a:solidFill>
                  <a:srgbClr val="000000"/>
                </a:solidFill>
                <a:latin typeface="Times New Roman" panose="02020603050405020304" pitchFamily="18" charset="0"/>
                <a:ea typeface="Times New Roman" panose="02020603050405020304" pitchFamily="18" charset="0"/>
              </a:rPr>
              <a:t>( decides how many features are to be used) </a:t>
            </a:r>
            <a:endParaRPr lang="en-IN" dirty="0">
              <a:solidFill>
                <a:srgbClr val="000000"/>
              </a:solidFill>
              <a:latin typeface="Calibri" panose="020F0502020204030204" pitchFamily="34" charset="0"/>
              <a:ea typeface="Times New Roman" panose="02020603050405020304" pitchFamily="18" charset="0"/>
            </a:endParaRPr>
          </a:p>
          <a:p>
            <a:pPr marL="457200" indent="457200">
              <a:spcAft>
                <a:spcPts val="0"/>
              </a:spcAft>
            </a:pPr>
            <a:r>
              <a:rPr lang="en-IN" dirty="0">
                <a:solidFill>
                  <a:srgbClr val="000000"/>
                </a:solidFill>
                <a:latin typeface="Times New Roman" panose="02020603050405020304" pitchFamily="18" charset="0"/>
                <a:ea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rPr>
              <a:t>oob_score</a:t>
            </a:r>
            <a:r>
              <a:rPr lang="en-IN" dirty="0">
                <a:solidFill>
                  <a:srgbClr val="000000"/>
                </a:solidFill>
                <a:latin typeface="Times New Roman" panose="02020603050405020304" pitchFamily="18" charset="0"/>
                <a:ea typeface="Times New Roman" panose="02020603050405020304" pitchFamily="18" charset="0"/>
              </a:rPr>
              <a:t>(decides whether to include out-of-bag or prediction error ) </a:t>
            </a:r>
            <a:endParaRPr lang="en-IN" dirty="0">
              <a:solidFill>
                <a:srgbClr val="000000"/>
              </a:solidFill>
              <a:latin typeface="Calibri" panose="020F0502020204030204" pitchFamily="34" charset="0"/>
              <a:ea typeface="Times New Roman" panose="02020603050405020304" pitchFamily="18" charset="0"/>
            </a:endParaRPr>
          </a:p>
          <a:p>
            <a:pPr>
              <a:spcAft>
                <a:spcPts val="0"/>
              </a:spcAft>
            </a:pPr>
            <a:r>
              <a:rPr lang="en-IN" sz="2800" b="1" dirty="0">
                <a:latin typeface="Calibri" panose="020F0502020204030204" pitchFamily="34" charset="0"/>
                <a:ea typeface="Calibri" panose="020F0502020204030204" pitchFamily="34" charset="0"/>
              </a:rPr>
              <a:t>	</a:t>
            </a:r>
            <a:endParaRPr lang="en-IN" dirty="0">
              <a:latin typeface="Times New Roman" panose="02020603050405020304" pitchFamily="18" charset="0"/>
              <a:ea typeface="Times New Roman" panose="02020603050405020304" pitchFamily="18" charset="0"/>
            </a:endParaRPr>
          </a:p>
          <a:p>
            <a:pPr>
              <a:spcAft>
                <a:spcPts val="0"/>
              </a:spcAft>
            </a:pPr>
            <a:r>
              <a:rPr lang="en-IN" b="1" dirty="0">
                <a:latin typeface="Times New Roman" panose="02020603050405020304" pitchFamily="18" charset="0"/>
                <a:ea typeface="Calibri" panose="020F0502020204030204" pitchFamily="34" charset="0"/>
              </a:rPr>
              <a:t>Accuracy scored:0.68</a:t>
            </a:r>
          </a:p>
          <a:p>
            <a:pPr>
              <a:spcAft>
                <a:spcPts val="0"/>
              </a:spcAft>
            </a:pP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6012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B65403D-5424-4ED5-88C1-F84DF09A37D5}"/>
              </a:ext>
            </a:extLst>
          </p:cNvPr>
          <p:cNvSpPr txBox="1"/>
          <p:nvPr/>
        </p:nvSpPr>
        <p:spPr>
          <a:xfrm>
            <a:off x="1260629" y="1234359"/>
            <a:ext cx="9670741" cy="4832092"/>
          </a:xfrm>
          <a:prstGeom prst="rect">
            <a:avLst/>
          </a:prstGeom>
          <a:solidFill>
            <a:schemeClr val="accent5">
              <a:lumMod val="60000"/>
              <a:lumOff val="40000"/>
            </a:schemeClr>
          </a:solidFill>
        </p:spPr>
        <p:txBody>
          <a:bodyPr wrap="square" rtlCol="0">
            <a:spAutoFit/>
          </a:bodyPr>
          <a:lstStyle/>
          <a:p>
            <a:pPr lvl="0" fontAlgn="base"/>
            <a:endParaRPr lang="en-IN" sz="2000" b="1" dirty="0"/>
          </a:p>
          <a:p>
            <a:pPr lvl="0" fontAlgn="base"/>
            <a:r>
              <a:rPr lang="en-IN" sz="2800" b="1" dirty="0"/>
              <a:t>Gaussian Naive Bayes Classifier</a:t>
            </a:r>
          </a:p>
          <a:p>
            <a:pPr lvl="0" fontAlgn="base"/>
            <a:endParaRPr lang="en-IN" sz="2000" b="1" dirty="0"/>
          </a:p>
          <a:p>
            <a:pPr fontAlgn="base"/>
            <a:r>
              <a:rPr lang="en-IN" sz="2000" dirty="0"/>
              <a:t>Naive Bayes is a classification algorithm for binary (two-class) and multi-class classification problems. The technique is easiest to understand when described using binary or categorical input values. The representation for naive Bayes is probabilities.</a:t>
            </a:r>
          </a:p>
          <a:p>
            <a:pPr fontAlgn="base"/>
            <a:r>
              <a:rPr lang="en-IN" sz="2000" dirty="0"/>
              <a:t>A list of probabilities are stored to file for a learned naive Bayes model. </a:t>
            </a:r>
          </a:p>
          <a:p>
            <a:pPr fontAlgn="base"/>
            <a:endParaRPr lang="en-IN" sz="2000" dirty="0"/>
          </a:p>
          <a:p>
            <a:pPr fontAlgn="base"/>
            <a:r>
              <a:rPr lang="en-IN" sz="2000" dirty="0"/>
              <a:t>This includes:</a:t>
            </a:r>
          </a:p>
          <a:p>
            <a:pPr marL="342900" indent="-342900" fontAlgn="base">
              <a:buFont typeface="Arial" panose="020B0604020202020204" pitchFamily="34" charset="0"/>
              <a:buChar char="•"/>
            </a:pPr>
            <a:r>
              <a:rPr lang="en-IN" sz="2000" b="1" dirty="0"/>
              <a:t>Class Probabilities</a:t>
            </a:r>
            <a:r>
              <a:rPr lang="en-IN" sz="2000" dirty="0"/>
              <a:t>: The probabilities of each class in the training dataset.</a:t>
            </a:r>
          </a:p>
          <a:p>
            <a:pPr marL="342900" indent="-342900" fontAlgn="base">
              <a:buFont typeface="Arial" panose="020B0604020202020204" pitchFamily="34" charset="0"/>
              <a:buChar char="•"/>
            </a:pPr>
            <a:r>
              <a:rPr lang="en-IN" sz="2000" b="1" dirty="0"/>
              <a:t>Conditional Probabilities</a:t>
            </a:r>
            <a:r>
              <a:rPr lang="en-IN" sz="2000" dirty="0"/>
              <a:t>: The conditional probabilities of each input value given each class value.</a:t>
            </a:r>
          </a:p>
          <a:p>
            <a:pPr fontAlgn="base"/>
            <a:r>
              <a:rPr lang="en-IN" sz="2000" dirty="0"/>
              <a:t> </a:t>
            </a:r>
          </a:p>
          <a:p>
            <a:r>
              <a:rPr lang="en-IN" sz="2000" b="1" dirty="0"/>
              <a:t>Accuracy scored:0.5613</a:t>
            </a:r>
            <a:endParaRPr lang="en-IN" sz="2000" dirty="0"/>
          </a:p>
          <a:p>
            <a:endParaRPr lang="en-IN" sz="2000" dirty="0"/>
          </a:p>
        </p:txBody>
      </p:sp>
    </p:spTree>
    <p:extLst>
      <p:ext uri="{BB962C8B-B14F-4D97-AF65-F5344CB8AC3E}">
        <p14:creationId xmlns:p14="http://schemas.microsoft.com/office/powerpoint/2010/main" val="1531053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B65403D-5424-4ED5-88C1-F84DF09A37D5}"/>
              </a:ext>
            </a:extLst>
          </p:cNvPr>
          <p:cNvSpPr txBox="1"/>
          <p:nvPr/>
        </p:nvSpPr>
        <p:spPr>
          <a:xfrm>
            <a:off x="1118586" y="797510"/>
            <a:ext cx="9827581" cy="5262979"/>
          </a:xfrm>
          <a:prstGeom prst="rect">
            <a:avLst/>
          </a:prstGeom>
          <a:solidFill>
            <a:schemeClr val="accent5">
              <a:lumMod val="60000"/>
              <a:lumOff val="40000"/>
            </a:schemeClr>
          </a:solidFill>
        </p:spPr>
        <p:txBody>
          <a:bodyPr wrap="square" rtlCol="0">
            <a:spAutoFit/>
          </a:bodyPr>
          <a:lstStyle/>
          <a:p>
            <a:pPr lvl="0"/>
            <a:endParaRPr lang="en-IN" b="1" dirty="0"/>
          </a:p>
          <a:p>
            <a:pPr lvl="0"/>
            <a:r>
              <a:rPr lang="en-IN" sz="2800" b="1" dirty="0"/>
              <a:t>Logistic Regression</a:t>
            </a:r>
            <a:r>
              <a:rPr lang="en-IN" sz="2800" dirty="0"/>
              <a:t>:</a:t>
            </a:r>
          </a:p>
          <a:p>
            <a:pPr lvl="0"/>
            <a:endParaRPr lang="en-IN" dirty="0"/>
          </a:p>
          <a:p>
            <a:r>
              <a:rPr lang="en-IN" dirty="0"/>
              <a:t>Since the outcome is binary and we have a reasonable number of examples at our disposal compared to number of features, this approach seems suitable. At the core of this method is a logistic or sigmoid function that quantifies the difference between each prediction and its corresponding true value. </a:t>
            </a:r>
          </a:p>
          <a:p>
            <a:endParaRPr lang="en-IN" dirty="0"/>
          </a:p>
          <a:p>
            <a:r>
              <a:rPr lang="en-IN" dirty="0"/>
              <a:t>When presented with a number of inputs , it assigns different weights to features(based on their relative importance).Since for this data it already knows the output beforehand, it continuously adjusts the weights such that when these weights summed up with their features are introduced in the logistic function, the results are as near as possible to the actual ones. </a:t>
            </a:r>
          </a:p>
          <a:p>
            <a:endParaRPr lang="en-IN" dirty="0"/>
          </a:p>
          <a:p>
            <a:r>
              <a:rPr lang="en-IN" dirty="0"/>
              <a:t>Once presented with a test value, it again inserts the value into our logistic function and returns the output as a number between 0 and 1, which represents the probability of that test value being in a particular class.</a:t>
            </a:r>
          </a:p>
          <a:p>
            <a:r>
              <a:rPr lang="en-IN" dirty="0"/>
              <a:t> </a:t>
            </a:r>
          </a:p>
          <a:p>
            <a:r>
              <a:rPr lang="en-IN" b="1" dirty="0"/>
              <a:t>Accuracy scored:0.7143</a:t>
            </a:r>
            <a:endParaRPr lang="en-IN" dirty="0"/>
          </a:p>
          <a:p>
            <a:endParaRPr lang="en-IN" sz="2000" dirty="0"/>
          </a:p>
        </p:txBody>
      </p:sp>
    </p:spTree>
    <p:extLst>
      <p:ext uri="{BB962C8B-B14F-4D97-AF65-F5344CB8AC3E}">
        <p14:creationId xmlns:p14="http://schemas.microsoft.com/office/powerpoint/2010/main" val="4293726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2356</TotalTime>
  <Words>563</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맑은 고딕</vt:lpstr>
      <vt:lpstr>Arial</vt:lpstr>
      <vt:lpstr>Calibri</vt:lpstr>
      <vt:lpstr>Calibri Light</vt:lpstr>
      <vt:lpstr>Tahoma</vt:lpstr>
      <vt:lpstr>Times New Roman</vt:lpstr>
      <vt:lpstr>Wingdings</vt:lpstr>
      <vt:lpstr>Office Theme</vt:lpstr>
      <vt:lpstr>LIVER PATIENT ANALYSIS</vt:lpstr>
      <vt:lpstr>PowerPoint Presentation</vt:lpstr>
      <vt:lpstr>Dataset For Liver Patient Analysis  </vt:lpstr>
      <vt:lpstr>INTRODUCTION</vt:lpstr>
      <vt:lpstr>DESIGN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PATIENT ANALYSIS</dc:title>
  <dc:creator>karan dange</dc:creator>
  <cp:lastModifiedBy>NIMMALAGADDA RAMAKRISHNA</cp:lastModifiedBy>
  <cp:revision>26</cp:revision>
  <dcterms:created xsi:type="dcterms:W3CDTF">2019-07-17T05:14:43Z</dcterms:created>
  <dcterms:modified xsi:type="dcterms:W3CDTF">2019-12-26T14:01:49Z</dcterms:modified>
</cp:coreProperties>
</file>