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3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7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84" autoAdjust="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8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94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02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07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60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0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0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6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5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0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1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A2B4-C78B-4C1B-86E6-8C92A19D392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A6DB83-6AB6-4C2F-8EF1-15773367C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B07D-086A-4BFB-B726-F466B3CB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47" y="1469571"/>
            <a:ext cx="10364451" cy="3298372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USING MACHINE LEARNING TECHNIQUES</a:t>
            </a:r>
            <a:endParaRPr lang="en-IN" sz="5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2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B72-C5E3-46A2-8453-9064F808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306286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F80B0-8AC5-4E9D-8D51-E323A6196E34}"/>
              </a:ext>
            </a:extLst>
          </p:cNvPr>
          <p:cNvSpPr txBox="1"/>
          <p:nvPr/>
        </p:nvSpPr>
        <p:spPr>
          <a:xfrm>
            <a:off x="1502229" y="1306287"/>
            <a:ext cx="95358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Data Preprocessing: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explored, the categorical attributes are converted into numeric attributes by Label Encoding.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label is explored, the attack types with negligible values are replaced with the label as ‘others’.</a:t>
            </a: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normal = 0 , neptune = 1 , others =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3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48AAE-2159-4DCB-BFC4-529B9DAFD717}"/>
              </a:ext>
            </a:extLst>
          </p:cNvPr>
          <p:cNvSpPr txBox="1"/>
          <p:nvPr/>
        </p:nvSpPr>
        <p:spPr>
          <a:xfrm>
            <a:off x="1412421" y="617490"/>
            <a:ext cx="894805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Sampling Technique: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is an oversampling technique where the synthetic samples are generated for the minority class. This algorithm helps to overcome the overfitting problem posed by random oversampling.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C28C8-D0A4-47FB-AAEB-DBCE7A1F7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9"/>
          <a:stretch/>
        </p:blipFill>
        <p:spPr>
          <a:xfrm>
            <a:off x="1412421" y="3080106"/>
            <a:ext cx="8760279" cy="34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C2F6B5-7F23-4F35-9795-A810D3923F93}"/>
              </a:ext>
            </a:extLst>
          </p:cNvPr>
          <p:cNvSpPr txBox="1"/>
          <p:nvPr/>
        </p:nvSpPr>
        <p:spPr>
          <a:xfrm>
            <a:off x="1159329" y="767443"/>
            <a:ext cx="10107385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Modelling 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 is a scalable and highly accurate implementation of gradient boosting, being built largely for energizing machine learning model performance and computational speed.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the accuracy of intrusion detection, the detection method becomes more effective and more accurate.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has the ability to remember values over arbitrary intervals. It is a suitable method to classify and predict known and unknown intrusions.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avoid the long-term dependency issue,  LSTM can remember data for long periods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9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B7FC-20F5-DCEF-B2F0-AF2BFD45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6FC8D-8444-1B6E-312B-9F8770DAF623}"/>
              </a:ext>
            </a:extLst>
          </p:cNvPr>
          <p:cNvSpPr txBox="1"/>
          <p:nvPr/>
        </p:nvSpPr>
        <p:spPr>
          <a:xfrm>
            <a:off x="583660" y="1702340"/>
            <a:ext cx="111187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FEB5F-48CA-13BC-7B86-057CFB70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" y="2237362"/>
            <a:ext cx="8302453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1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92BCD-E123-F91D-3A9F-39FF3FC06841}"/>
              </a:ext>
            </a:extLst>
          </p:cNvPr>
          <p:cNvSpPr txBox="1"/>
          <p:nvPr/>
        </p:nvSpPr>
        <p:spPr>
          <a:xfrm>
            <a:off x="398834" y="817123"/>
            <a:ext cx="1120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7D9B6-1167-61FA-ED41-1931DA59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2" y="1740453"/>
            <a:ext cx="7438417" cy="447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DDE5F-5F42-8E1F-175B-5EE72C8C3EC5}"/>
              </a:ext>
            </a:extLst>
          </p:cNvPr>
          <p:cNvSpPr txBox="1"/>
          <p:nvPr/>
        </p:nvSpPr>
        <p:spPr>
          <a:xfrm>
            <a:off x="330740" y="632298"/>
            <a:ext cx="10904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A6375-1D2F-A3D2-35AD-6D9A6CA9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06" y="1137207"/>
            <a:ext cx="6392763" cy="51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3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FA05B-0AE7-0A4A-DFB4-B67A88267E82}"/>
              </a:ext>
            </a:extLst>
          </p:cNvPr>
          <p:cNvSpPr txBox="1"/>
          <p:nvPr/>
        </p:nvSpPr>
        <p:spPr>
          <a:xfrm>
            <a:off x="544749" y="914400"/>
            <a:ext cx="12110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8877-7602-5197-16BD-2A011ACEA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38" y="1837730"/>
            <a:ext cx="3453319" cy="5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BE09-9305-DBBD-6F6C-5C61C81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5" y="171855"/>
            <a:ext cx="8596668" cy="771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E6C50-42D8-D08F-1880-33177E059C09}"/>
              </a:ext>
            </a:extLst>
          </p:cNvPr>
          <p:cNvSpPr txBox="1"/>
          <p:nvPr/>
        </p:nvSpPr>
        <p:spPr>
          <a:xfrm>
            <a:off x="298675" y="943583"/>
            <a:ext cx="11215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 is implemented and class labels are replaced as required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normal=0,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neptune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others=2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representation of class labels after preprocessing is as below: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F9409-37D5-11F6-C302-D6D9F3AB6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6" y="2714018"/>
            <a:ext cx="4640094" cy="3946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09856-B2D5-BB77-6D79-9647A1B2A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1" y="2714018"/>
            <a:ext cx="4581728" cy="39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8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F56AD9-DB1B-AC8E-851B-0CE99D664E5C}"/>
              </a:ext>
            </a:extLst>
          </p:cNvPr>
          <p:cNvSpPr txBox="1"/>
          <p:nvPr/>
        </p:nvSpPr>
        <p:spPr>
          <a:xfrm>
            <a:off x="301557" y="535021"/>
            <a:ext cx="114105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representation of XG-Boost classification is resulted as below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5836D-C6D7-F66D-6730-8A972064F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98" y="1257112"/>
            <a:ext cx="4938114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69CEB-9C19-7E66-5048-F9168949D347}"/>
              </a:ext>
            </a:extLst>
          </p:cNvPr>
          <p:cNvSpPr txBox="1"/>
          <p:nvPr/>
        </p:nvSpPr>
        <p:spPr>
          <a:xfrm>
            <a:off x="321013" y="544749"/>
            <a:ext cx="11517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confusion matrix of LSTM classifier is resulted as below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50D21-28AA-1A78-11DF-650D51DE1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96" y="1211388"/>
            <a:ext cx="513620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7F3-32DD-4230-80C7-8886BE8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375" y="765474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USING MACHINE LEARNING TECHNIQUES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24BD0-6098-4316-BD95-2731276EB9A8}"/>
              </a:ext>
            </a:extLst>
          </p:cNvPr>
          <p:cNvSpPr txBox="1"/>
          <p:nvPr/>
        </p:nvSpPr>
        <p:spPr>
          <a:xfrm>
            <a:off x="851492" y="2825490"/>
            <a:ext cx="4796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K.VAMSI MOHAN REDDY(19091A05H3)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A.SAI THANU SREE(19091A05C7)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L.VASAVI(19091A05H4)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A6DAC-1FB8-49F5-8D89-BD69346A68DB}"/>
              </a:ext>
            </a:extLst>
          </p:cNvPr>
          <p:cNvSpPr txBox="1"/>
          <p:nvPr/>
        </p:nvSpPr>
        <p:spPr>
          <a:xfrm>
            <a:off x="6096001" y="2825490"/>
            <a:ext cx="5244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Dr. N MADHUSUDHANA REDDY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 , Ph.D.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PROFESSOR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COMPUTER SCIENCE AND ENGINEERING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6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ACD1B-AE6E-19B9-10FF-1DBD94C88630}"/>
              </a:ext>
            </a:extLst>
          </p:cNvPr>
          <p:cNvSpPr txBox="1"/>
          <p:nvPr/>
        </p:nvSpPr>
        <p:spPr>
          <a:xfrm>
            <a:off x="272374" y="642026"/>
            <a:ext cx="11371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both models are represented as below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4DF56-D2CA-796D-332C-F5E88CB9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" y="1517967"/>
            <a:ext cx="9164317" cy="47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DCC4-65CC-7A1F-FA80-755A9CC9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491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E5A84-D2E7-12AF-AFD5-977263403FCB}"/>
              </a:ext>
            </a:extLst>
          </p:cNvPr>
          <p:cNvSpPr txBox="1"/>
          <p:nvPr/>
        </p:nvSpPr>
        <p:spPr>
          <a:xfrm>
            <a:off x="408562" y="1624519"/>
            <a:ext cx="1121599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pressure on network intrusion detection increases as network intrusion continues to evolve. The proposed model is predictive and is capable of distinguishing between anomaly connections(intrusions) and normal connections.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increased number of minority samples can reduce the imbalance of network traffic and improve the classification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classification methods,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LSTM are combined with SMOTE sampling technique.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are performed on NSL-KDD dataset, the results, and accuracies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algorithm(Extreme Gradient Boosting) and LSTM algorithm(Long Short Term Memory) are compared.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classified better than LSTM algorithm with the accuracy of 87.15% .</a:t>
            </a:r>
          </a:p>
        </p:txBody>
      </p:sp>
    </p:spTree>
    <p:extLst>
      <p:ext uri="{BB962C8B-B14F-4D97-AF65-F5344CB8AC3E}">
        <p14:creationId xmlns:p14="http://schemas.microsoft.com/office/powerpoint/2010/main" val="3336503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73C9-FD1D-4185-BBD1-7C3A516F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5643"/>
            <a:ext cx="10364451" cy="97102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A7EE6-C29F-4670-AF27-3B2F2E72A297}"/>
              </a:ext>
            </a:extLst>
          </p:cNvPr>
          <p:cNvSpPr txBox="1"/>
          <p:nvPr/>
        </p:nvSpPr>
        <p:spPr>
          <a:xfrm>
            <a:off x="1392746" y="1257300"/>
            <a:ext cx="95685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Dhanabal</a:t>
            </a:r>
            <a:r>
              <a:rPr lang="en-US" sz="20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and </a:t>
            </a:r>
            <a:r>
              <a:rPr lang="en-US" sz="2000" dirty="0" err="1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Shantharajah</a:t>
            </a:r>
            <a:r>
              <a:rPr lang="en-US" sz="2000" dirty="0">
                <a:solidFill>
                  <a:srgbClr val="23232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S.P. (2015) A Study of NSL-KDD Dataset for Intrusion Detection System Based on Classification Algorithms. International Journal of Advanced Research in Computer and Communication Engineering, 4, 446-452.</a:t>
            </a:r>
            <a:endParaRPr lang="en-IN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 D. A. Cieslak, N. V. Chawla, and A. Striegel, ‘‘Combating imbalance in network intrusion datasets,’’ in Proc. IEEE Int. Conf. Granular Comput., May 2006, pp. 732–737.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 M. S. Pervez and D. M. Farid, ‘‘Feature selection and intrusion classification in NSL-KDD cup 99 dataset employing SVMs,’’ in Proc. 8th Int. Conf. Softw., Knowl., Inf. Manage. Appl. (SKIMA), Dec. 2014, pp. 1–6.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31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9623B-D5A1-4E8F-93C9-599001C74D4F}"/>
              </a:ext>
            </a:extLst>
          </p:cNvPr>
          <p:cNvSpPr txBox="1"/>
          <p:nvPr/>
        </p:nvSpPr>
        <p:spPr>
          <a:xfrm>
            <a:off x="2041071" y="2694214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4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B3B-549A-48CB-941D-22E78027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022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6D123-3DEC-46EF-875A-8A9F8BD9788C}"/>
              </a:ext>
            </a:extLst>
          </p:cNvPr>
          <p:cNvSpPr txBox="1"/>
          <p:nvPr/>
        </p:nvSpPr>
        <p:spPr>
          <a:xfrm>
            <a:off x="913774" y="1502229"/>
            <a:ext cx="5951621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CFEF-7274-4C97-A61D-7F19D4C1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68149"/>
            <a:ext cx="10364451" cy="12736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35F41-D56B-447B-8F7E-AB81A2EBAF44}"/>
              </a:ext>
            </a:extLst>
          </p:cNvPr>
          <p:cNvSpPr txBox="1"/>
          <p:nvPr/>
        </p:nvSpPr>
        <p:spPr>
          <a:xfrm>
            <a:off x="261257" y="2024743"/>
            <a:ext cx="7560129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to secure the data integrity &amp; confidentiality has increased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network attacks are increasing 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 Detection System monitors &amp; analyzes the data to detect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intrusions in the system.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techniques provides the flexibility to the system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i.e., if any new attack is developed the system can be trained for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the attack.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0DDD024-437C-4909-940A-AF2648DC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24743"/>
            <a:ext cx="3505200" cy="315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02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6E7-E49E-4140-809A-A0FB1D73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387929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90371-96DE-4742-AE6C-FBE0FD009811}"/>
              </a:ext>
            </a:extLst>
          </p:cNvPr>
          <p:cNvSpPr txBox="1"/>
          <p:nvPr/>
        </p:nvSpPr>
        <p:spPr>
          <a:xfrm>
            <a:off x="1319892" y="1387929"/>
            <a:ext cx="955221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real cyberspace, malicious cyber-attacks are resulting in a high imbalance of data. 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Cyber-attacks can hide in a large amount of normal traffic.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concept of Difficult Set Sampling Technique(DSSTE) algorithm is used to tackle the class imbalance problem in network traffic. 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method reduces the imbalance and makes the classification model learn difficult samples.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9A58-F811-4A84-8D2B-6E1E935E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8600"/>
            <a:ext cx="10364451" cy="1469571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08949-AE00-4E98-0881-26B017960978}"/>
              </a:ext>
            </a:extLst>
          </p:cNvPr>
          <p:cNvSpPr txBox="1"/>
          <p:nvPr/>
        </p:nvSpPr>
        <p:spPr>
          <a:xfrm>
            <a:off x="710119" y="2062264"/>
            <a:ext cx="1016540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Difficult Set Sampling technique there is a chance of overfitting of data as like in random over sampling.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balances the data by replicating the minority samples.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dataset is prone to overfitting as same information is copied.</a:t>
            </a:r>
          </a:p>
        </p:txBody>
      </p:sp>
    </p:spTree>
    <p:extLst>
      <p:ext uri="{BB962C8B-B14F-4D97-AF65-F5344CB8AC3E}">
        <p14:creationId xmlns:p14="http://schemas.microsoft.com/office/powerpoint/2010/main" val="26695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8FF8-DAE0-40DE-9254-5C8ED4D5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371600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05073-03A9-4E8F-9F0F-C0547441D761}"/>
              </a:ext>
            </a:extLst>
          </p:cNvPr>
          <p:cNvSpPr txBox="1"/>
          <p:nvPr/>
        </p:nvSpPr>
        <p:spPr>
          <a:xfrm>
            <a:off x="1257300" y="1943100"/>
            <a:ext cx="96828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aims to classify the type of network attack using machine learning algorithms.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is Over Sampled using SMOTE (Synthetic Minority Over Sampling Technique) and the algorithms XG-Boost (Extreme Gradient Boosting) classifier, LSTM (Long Term Short Memory) are used for classification.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1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C537-0604-416D-9448-D87FA271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3915"/>
            <a:ext cx="10364451" cy="1257300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B5AD-6DA4-47D4-BD71-A8863129B7DE}"/>
              </a:ext>
            </a:extLst>
          </p:cNvPr>
          <p:cNvSpPr txBox="1"/>
          <p:nvPr/>
        </p:nvSpPr>
        <p:spPr>
          <a:xfrm>
            <a:off x="1600199" y="1551215"/>
            <a:ext cx="950322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detection rate.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various algorithms can be done easily.</a:t>
            </a:r>
          </a:p>
          <a:p>
            <a:pPr>
              <a:lnSpc>
                <a:spcPct val="150000"/>
              </a:lnSpc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0300-931D-4D72-8634-3F0E174E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469571"/>
          </a:xfrm>
        </p:spPr>
        <p:txBody>
          <a:bodyPr/>
          <a:lstStyle/>
          <a:p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1F25-64DB-4CBB-AC7D-DAAED5146C9D}"/>
              </a:ext>
            </a:extLst>
          </p:cNvPr>
          <p:cNvSpPr txBox="1"/>
          <p:nvPr/>
        </p:nvSpPr>
        <p:spPr>
          <a:xfrm>
            <a:off x="913774" y="1166842"/>
            <a:ext cx="10836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				  :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or Google Colab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 :             Python 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		   :           Windows 7 and above (using windows 11)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REQUIREMNTS: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                :	      512 GB or more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		    :	      using core i5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				    :	      using 8 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09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</TotalTime>
  <Words>972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Symbol</vt:lpstr>
      <vt:lpstr>Times</vt:lpstr>
      <vt:lpstr>Times New Roman</vt:lpstr>
      <vt:lpstr>Trebuchet MS</vt:lpstr>
      <vt:lpstr>Wingdings</vt:lpstr>
      <vt:lpstr>Wingdings 3</vt:lpstr>
      <vt:lpstr>Facet</vt:lpstr>
      <vt:lpstr>INTRUSION DETECTION SYSTEM USING MACHINE LEARNING TECHNIQUES</vt:lpstr>
      <vt:lpstr>INTRUSION DETECTION SYSTEM USING MACHINE LEARNING TECHNIQUES</vt:lpstr>
      <vt:lpstr> CONTENTS</vt:lpstr>
      <vt:lpstr> INTRODUCTION</vt:lpstr>
      <vt:lpstr> EXISTING SYSTEM</vt:lpstr>
      <vt:lpstr> DRAWBACKS OF EXISTING SYSTEM</vt:lpstr>
      <vt:lpstr> PROPOSED SYSTEM</vt:lpstr>
      <vt:lpstr> ADVANTAGES OF PROPOSED SYSTEM</vt:lpstr>
      <vt:lpstr> REQUIREMENTS</vt:lpstr>
      <vt:lpstr> MODULES</vt:lpstr>
      <vt:lpstr>PowerPoint Presentation</vt:lpstr>
      <vt:lpstr>PowerPoint Presentation</vt:lpstr>
      <vt:lpstr>UML DIAGRAMS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IMBALANCED NETWORK DATA LEARNING USING MACHINE LEARNING TECHNIQUES</dc:title>
  <dc:creator>Vasavi Lodugu</dc:creator>
  <cp:lastModifiedBy>vamsi mohan reddy kommaddi</cp:lastModifiedBy>
  <cp:revision>20</cp:revision>
  <dcterms:created xsi:type="dcterms:W3CDTF">2022-09-17T08:42:51Z</dcterms:created>
  <dcterms:modified xsi:type="dcterms:W3CDTF">2023-01-02T15:55:00Z</dcterms:modified>
</cp:coreProperties>
</file>