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2" r:id="rId4"/>
    <p:sldId id="257" r:id="rId5"/>
    <p:sldId id="263" r:id="rId6"/>
    <p:sldId id="264" r:id="rId7"/>
    <p:sldId id="265" r:id="rId8"/>
    <p:sldId id="266" r:id="rId9"/>
    <p:sldId id="267" r:id="rId10"/>
    <p:sldId id="268" r:id="rId11"/>
    <p:sldId id="269" r:id="rId12"/>
    <p:sldId id="272" r:id="rId13"/>
    <p:sldId id="276" r:id="rId14"/>
    <p:sldId id="278" r:id="rId15"/>
    <p:sldId id="277" r:id="rId16"/>
    <p:sldId id="273" r:id="rId17"/>
    <p:sldId id="279" r:id="rId18"/>
    <p:sldId id="280" r:id="rId19"/>
    <p:sldId id="275" r:id="rId20"/>
    <p:sldId id="281" r:id="rId21"/>
    <p:sldId id="282" r:id="rId22"/>
    <p:sldId id="283" r:id="rId23"/>
    <p:sldId id="270" r:id="rId24"/>
    <p:sldId id="271" r:id="rId25"/>
    <p:sldId id="284" r:id="rId26"/>
    <p:sldId id="285" r:id="rId27"/>
    <p:sldId id="286" r:id="rId28"/>
    <p:sldId id="287" r:id="rId29"/>
    <p:sldId id="288" r:id="rId30"/>
    <p:sldId id="290" r:id="rId31"/>
    <p:sldId id="292" r:id="rId32"/>
    <p:sldId id="294" r:id="rId33"/>
    <p:sldId id="295"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67050-ED28-8B60-5AB1-57B7705A6BD8}" v="2" dt="2024-01-06T00:40:51.563"/>
    <p1510:client id="{8A5ACDD6-6E6D-29BB-FD16-31BA9158C7D4}" v="7209" dt="2024-01-05T11:14:15.725"/>
    <p1510:client id="{9BE5A9FB-1588-3B98-F999-DCEE66718474}" v="40" dt="2024-01-10T04:57:06.828"/>
    <p1510:client id="{CEC4ADE3-DF44-5EC7-24C6-FE3406BE76BA}" v="106" dt="2024-01-07T17:43:01.320"/>
    <p1510:client id="{F62A0683-D2EB-B0C2-BAEB-BA8F176BB86E}" v="242" dt="2024-01-14T18:37:59.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uluri, Vamsi Krishna" userId="S::vpavulu@okstate.edu::a5ba27ce-6cff-4176-a848-2816380063c1" providerId="AD" clId="Web-{9BE5A9FB-1588-3B98-F999-DCEE66718474}"/>
    <pc:docChg chg="modSld">
      <pc:chgData name="Pavuluri, Vamsi Krishna" userId="S::vpavulu@okstate.edu::a5ba27ce-6cff-4176-a848-2816380063c1" providerId="AD" clId="Web-{9BE5A9FB-1588-3B98-F999-DCEE66718474}" dt="2024-01-10T04:57:06.828" v="20" actId="20577"/>
      <pc:docMkLst>
        <pc:docMk/>
      </pc:docMkLst>
      <pc:sldChg chg="modSp">
        <pc:chgData name="Pavuluri, Vamsi Krishna" userId="S::vpavulu@okstate.edu::a5ba27ce-6cff-4176-a848-2816380063c1" providerId="AD" clId="Web-{9BE5A9FB-1588-3B98-F999-DCEE66718474}" dt="2024-01-10T04:57:06.828" v="20" actId="20577"/>
        <pc:sldMkLst>
          <pc:docMk/>
          <pc:sldMk cId="3887984436" sldId="273"/>
        </pc:sldMkLst>
        <pc:spChg chg="mod">
          <ac:chgData name="Pavuluri, Vamsi Krishna" userId="S::vpavulu@okstate.edu::a5ba27ce-6cff-4176-a848-2816380063c1" providerId="AD" clId="Web-{9BE5A9FB-1588-3B98-F999-DCEE66718474}" dt="2024-01-10T04:57:06.828" v="20" actId="20577"/>
          <ac:spMkLst>
            <pc:docMk/>
            <pc:sldMk cId="3887984436" sldId="273"/>
            <ac:spMk id="3" creationId="{34CBCFAC-3D9A-8D22-7B3D-41E4FA38B0C3}"/>
          </ac:spMkLst>
        </pc:spChg>
      </pc:sldChg>
      <pc:sldChg chg="modSp">
        <pc:chgData name="Pavuluri, Vamsi Krishna" userId="S::vpavulu@okstate.edu::a5ba27ce-6cff-4176-a848-2816380063c1" providerId="AD" clId="Web-{9BE5A9FB-1588-3B98-F999-DCEE66718474}" dt="2024-01-10T04:56:55.031" v="18" actId="20577"/>
        <pc:sldMkLst>
          <pc:docMk/>
          <pc:sldMk cId="4099812217" sldId="277"/>
        </pc:sldMkLst>
        <pc:spChg chg="mod">
          <ac:chgData name="Pavuluri, Vamsi Krishna" userId="S::vpavulu@okstate.edu::a5ba27ce-6cff-4176-a848-2816380063c1" providerId="AD" clId="Web-{9BE5A9FB-1588-3B98-F999-DCEE66718474}" dt="2024-01-10T04:56:55.031" v="18" actId="20577"/>
          <ac:spMkLst>
            <pc:docMk/>
            <pc:sldMk cId="4099812217" sldId="277"/>
            <ac:spMk id="2" creationId="{9FBF8967-23CF-BA40-FA90-F12A6ECF2A23}"/>
          </ac:spMkLst>
        </pc:spChg>
      </pc:sldChg>
    </pc:docChg>
  </pc:docChgLst>
  <pc:docChgLst>
    <pc:chgData name="Pavuluri, Vamsi Krishna" userId="S::vpavulu@okstate.edu::a5ba27ce-6cff-4176-a848-2816380063c1" providerId="AD" clId="Web-{F62A0683-D2EB-B0C2-BAEB-BA8F176BB86E}"/>
    <pc:docChg chg="modSld">
      <pc:chgData name="Pavuluri, Vamsi Krishna" userId="S::vpavulu@okstate.edu::a5ba27ce-6cff-4176-a848-2816380063c1" providerId="AD" clId="Web-{F62A0683-D2EB-B0C2-BAEB-BA8F176BB86E}" dt="2024-01-14T18:37:55.798" v="152" actId="20577"/>
      <pc:docMkLst>
        <pc:docMk/>
      </pc:docMkLst>
      <pc:sldChg chg="modSp">
        <pc:chgData name="Pavuluri, Vamsi Krishna" userId="S::vpavulu@okstate.edu::a5ba27ce-6cff-4176-a848-2816380063c1" providerId="AD" clId="Web-{F62A0683-D2EB-B0C2-BAEB-BA8F176BB86E}" dt="2024-01-13T17:09:01.802" v="96" actId="20577"/>
        <pc:sldMkLst>
          <pc:docMk/>
          <pc:sldMk cId="2553740118" sldId="259"/>
        </pc:sldMkLst>
        <pc:spChg chg="mod">
          <ac:chgData name="Pavuluri, Vamsi Krishna" userId="S::vpavulu@okstate.edu::a5ba27ce-6cff-4176-a848-2816380063c1" providerId="AD" clId="Web-{F62A0683-D2EB-B0C2-BAEB-BA8F176BB86E}" dt="2024-01-13T17:09:01.802" v="96" actId="20577"/>
          <ac:spMkLst>
            <pc:docMk/>
            <pc:sldMk cId="2553740118" sldId="259"/>
            <ac:spMk id="2" creationId="{E03D0A13-2CE2-E1FA-9529-DB31FC3523FA}"/>
          </ac:spMkLst>
        </pc:spChg>
      </pc:sldChg>
      <pc:sldChg chg="modSp">
        <pc:chgData name="Pavuluri, Vamsi Krishna" userId="S::vpavulu@okstate.edu::a5ba27ce-6cff-4176-a848-2816380063c1" providerId="AD" clId="Web-{F62A0683-D2EB-B0C2-BAEB-BA8F176BB86E}" dt="2024-01-12T00:25:55.769" v="59" actId="20577"/>
        <pc:sldMkLst>
          <pc:docMk/>
          <pc:sldMk cId="4160849600" sldId="262"/>
        </pc:sldMkLst>
        <pc:spChg chg="mod">
          <ac:chgData name="Pavuluri, Vamsi Krishna" userId="S::vpavulu@okstate.edu::a5ba27ce-6cff-4176-a848-2816380063c1" providerId="AD" clId="Web-{F62A0683-D2EB-B0C2-BAEB-BA8F176BB86E}" dt="2024-01-12T00:25:55.769" v="59" actId="20577"/>
          <ac:spMkLst>
            <pc:docMk/>
            <pc:sldMk cId="4160849600" sldId="262"/>
            <ac:spMk id="4" creationId="{D2D9CD35-67C0-8626-607B-B31F52FAEE5F}"/>
          </ac:spMkLst>
        </pc:spChg>
      </pc:sldChg>
      <pc:sldChg chg="modSp">
        <pc:chgData name="Pavuluri, Vamsi Krishna" userId="S::vpavulu@okstate.edu::a5ba27ce-6cff-4176-a848-2816380063c1" providerId="AD" clId="Web-{F62A0683-D2EB-B0C2-BAEB-BA8F176BB86E}" dt="2024-01-11T23:25:07.642" v="55" actId="20577"/>
        <pc:sldMkLst>
          <pc:docMk/>
          <pc:sldMk cId="2971082389" sldId="266"/>
        </pc:sldMkLst>
        <pc:spChg chg="mod">
          <ac:chgData name="Pavuluri, Vamsi Krishna" userId="S::vpavulu@okstate.edu::a5ba27ce-6cff-4176-a848-2816380063c1" providerId="AD" clId="Web-{F62A0683-D2EB-B0C2-BAEB-BA8F176BB86E}" dt="2024-01-11T23:25:07.642" v="55" actId="20577"/>
          <ac:spMkLst>
            <pc:docMk/>
            <pc:sldMk cId="2971082389" sldId="266"/>
            <ac:spMk id="3" creationId="{F11DB6E3-7F80-2A8B-E426-1F5224F4AC62}"/>
          </ac:spMkLst>
        </pc:spChg>
      </pc:sldChg>
      <pc:sldChg chg="modSp">
        <pc:chgData name="Pavuluri, Vamsi Krishna" userId="S::vpavulu@okstate.edu::a5ba27ce-6cff-4176-a848-2816380063c1" providerId="AD" clId="Web-{F62A0683-D2EB-B0C2-BAEB-BA8F176BB86E}" dt="2024-01-12T04:01:29.075" v="61" actId="20577"/>
        <pc:sldMkLst>
          <pc:docMk/>
          <pc:sldMk cId="198390752" sldId="267"/>
        </pc:sldMkLst>
        <pc:spChg chg="mod">
          <ac:chgData name="Pavuluri, Vamsi Krishna" userId="S::vpavulu@okstate.edu::a5ba27ce-6cff-4176-a848-2816380063c1" providerId="AD" clId="Web-{F62A0683-D2EB-B0C2-BAEB-BA8F176BB86E}" dt="2024-01-11T19:19:13.622" v="14" actId="20577"/>
          <ac:spMkLst>
            <pc:docMk/>
            <pc:sldMk cId="198390752" sldId="267"/>
            <ac:spMk id="3" creationId="{63481A84-B88E-C64E-ABD6-9A8F380B1967}"/>
          </ac:spMkLst>
        </pc:spChg>
        <pc:spChg chg="mod">
          <ac:chgData name="Pavuluri, Vamsi Krishna" userId="S::vpavulu@okstate.edu::a5ba27ce-6cff-4176-a848-2816380063c1" providerId="AD" clId="Web-{F62A0683-D2EB-B0C2-BAEB-BA8F176BB86E}" dt="2024-01-12T04:01:29.075" v="61" actId="20577"/>
          <ac:spMkLst>
            <pc:docMk/>
            <pc:sldMk cId="198390752" sldId="267"/>
            <ac:spMk id="4" creationId="{2610F4DD-CCB1-1912-B427-E3BAE280E34D}"/>
          </ac:spMkLst>
        </pc:spChg>
      </pc:sldChg>
      <pc:sldChg chg="modSp">
        <pc:chgData name="Pavuluri, Vamsi Krishna" userId="S::vpavulu@okstate.edu::a5ba27ce-6cff-4176-a848-2816380063c1" providerId="AD" clId="Web-{F62A0683-D2EB-B0C2-BAEB-BA8F176BB86E}" dt="2024-01-11T22:22:38.777" v="46" actId="20577"/>
        <pc:sldMkLst>
          <pc:docMk/>
          <pc:sldMk cId="2994729658" sldId="269"/>
        </pc:sldMkLst>
        <pc:spChg chg="mod">
          <ac:chgData name="Pavuluri, Vamsi Krishna" userId="S::vpavulu@okstate.edu::a5ba27ce-6cff-4176-a848-2816380063c1" providerId="AD" clId="Web-{F62A0683-D2EB-B0C2-BAEB-BA8F176BB86E}" dt="2024-01-11T22:22:38.777" v="46" actId="20577"/>
          <ac:spMkLst>
            <pc:docMk/>
            <pc:sldMk cId="2994729658" sldId="269"/>
            <ac:spMk id="3" creationId="{A1138856-9393-F263-B4E6-EDE36C114C54}"/>
          </ac:spMkLst>
        </pc:spChg>
      </pc:sldChg>
      <pc:sldChg chg="modSp">
        <pc:chgData name="Pavuluri, Vamsi Krishna" userId="S::vpavulu@okstate.edu::a5ba27ce-6cff-4176-a848-2816380063c1" providerId="AD" clId="Web-{F62A0683-D2EB-B0C2-BAEB-BA8F176BB86E}" dt="2024-01-12T05:32:23.022" v="67" actId="20577"/>
        <pc:sldMkLst>
          <pc:docMk/>
          <pc:sldMk cId="785676609" sldId="272"/>
        </pc:sldMkLst>
        <pc:spChg chg="mod">
          <ac:chgData name="Pavuluri, Vamsi Krishna" userId="S::vpavulu@okstate.edu::a5ba27ce-6cff-4176-a848-2816380063c1" providerId="AD" clId="Web-{F62A0683-D2EB-B0C2-BAEB-BA8F176BB86E}" dt="2024-01-12T05:32:23.022" v="67" actId="20577"/>
          <ac:spMkLst>
            <pc:docMk/>
            <pc:sldMk cId="785676609" sldId="272"/>
            <ac:spMk id="3" creationId="{67A8EC82-C280-2E99-BD4C-91F30CAB8B82}"/>
          </ac:spMkLst>
        </pc:spChg>
      </pc:sldChg>
      <pc:sldChg chg="modSp">
        <pc:chgData name="Pavuluri, Vamsi Krishna" userId="S::vpavulu@okstate.edu::a5ba27ce-6cff-4176-a848-2816380063c1" providerId="AD" clId="Web-{F62A0683-D2EB-B0C2-BAEB-BA8F176BB86E}" dt="2024-01-12T05:33:35.165" v="68" actId="20577"/>
        <pc:sldMkLst>
          <pc:docMk/>
          <pc:sldMk cId="4099812217" sldId="277"/>
        </pc:sldMkLst>
        <pc:spChg chg="mod">
          <ac:chgData name="Pavuluri, Vamsi Krishna" userId="S::vpavulu@okstate.edu::a5ba27ce-6cff-4176-a848-2816380063c1" providerId="AD" clId="Web-{F62A0683-D2EB-B0C2-BAEB-BA8F176BB86E}" dt="2024-01-12T05:33:35.165" v="68" actId="20577"/>
          <ac:spMkLst>
            <pc:docMk/>
            <pc:sldMk cId="4099812217" sldId="277"/>
            <ac:spMk id="2" creationId="{9FBF8967-23CF-BA40-FA90-F12A6ECF2A23}"/>
          </ac:spMkLst>
        </pc:spChg>
      </pc:sldChg>
      <pc:sldChg chg="modSp">
        <pc:chgData name="Pavuluri, Vamsi Krishna" userId="S::vpavulu@okstate.edu::a5ba27ce-6cff-4176-a848-2816380063c1" providerId="AD" clId="Web-{F62A0683-D2EB-B0C2-BAEB-BA8F176BB86E}" dt="2024-01-11T19:27:44.764" v="27" actId="20577"/>
        <pc:sldMkLst>
          <pc:docMk/>
          <pc:sldMk cId="574588300" sldId="278"/>
        </pc:sldMkLst>
        <pc:spChg chg="mod">
          <ac:chgData name="Pavuluri, Vamsi Krishna" userId="S::vpavulu@okstate.edu::a5ba27ce-6cff-4176-a848-2816380063c1" providerId="AD" clId="Web-{F62A0683-D2EB-B0C2-BAEB-BA8F176BB86E}" dt="2024-01-11T19:27:44.764" v="27" actId="20577"/>
          <ac:spMkLst>
            <pc:docMk/>
            <pc:sldMk cId="574588300" sldId="278"/>
            <ac:spMk id="2" creationId="{A63BC5B2-33A3-7EB0-6B3C-BE40D63667FE}"/>
          </ac:spMkLst>
        </pc:spChg>
      </pc:sldChg>
      <pc:sldChg chg="modSp">
        <pc:chgData name="Pavuluri, Vamsi Krishna" userId="S::vpavulu@okstate.edu::a5ba27ce-6cff-4176-a848-2816380063c1" providerId="AD" clId="Web-{F62A0683-D2EB-B0C2-BAEB-BA8F176BB86E}" dt="2024-01-11T19:28:46.579" v="38" actId="20577"/>
        <pc:sldMkLst>
          <pc:docMk/>
          <pc:sldMk cId="684936595" sldId="279"/>
        </pc:sldMkLst>
        <pc:spChg chg="mod">
          <ac:chgData name="Pavuluri, Vamsi Krishna" userId="S::vpavulu@okstate.edu::a5ba27ce-6cff-4176-a848-2816380063c1" providerId="AD" clId="Web-{F62A0683-D2EB-B0C2-BAEB-BA8F176BB86E}" dt="2024-01-11T19:28:46.579" v="38" actId="20577"/>
          <ac:spMkLst>
            <pc:docMk/>
            <pc:sldMk cId="684936595" sldId="279"/>
            <ac:spMk id="3" creationId="{73AC0B56-D22B-A263-4E71-A61AB90660D9}"/>
          </ac:spMkLst>
        </pc:spChg>
      </pc:sldChg>
      <pc:sldChg chg="modSp">
        <pc:chgData name="Pavuluri, Vamsi Krishna" userId="S::vpavulu@okstate.edu::a5ba27ce-6cff-4176-a848-2816380063c1" providerId="AD" clId="Web-{F62A0683-D2EB-B0C2-BAEB-BA8F176BB86E}" dt="2024-01-14T18:36:19.216" v="125" actId="20577"/>
        <pc:sldMkLst>
          <pc:docMk/>
          <pc:sldMk cId="2304153123" sldId="284"/>
        </pc:sldMkLst>
        <pc:spChg chg="mod">
          <ac:chgData name="Pavuluri, Vamsi Krishna" userId="S::vpavulu@okstate.edu::a5ba27ce-6cff-4176-a848-2816380063c1" providerId="AD" clId="Web-{F62A0683-D2EB-B0C2-BAEB-BA8F176BB86E}" dt="2024-01-14T18:36:19.216" v="125" actId="20577"/>
          <ac:spMkLst>
            <pc:docMk/>
            <pc:sldMk cId="2304153123" sldId="284"/>
            <ac:spMk id="3" creationId="{85566F59-BAE8-B0D8-90D4-80353CEB028B}"/>
          </ac:spMkLst>
        </pc:spChg>
      </pc:sldChg>
      <pc:sldChg chg="modSp">
        <pc:chgData name="Pavuluri, Vamsi Krishna" userId="S::vpavulu@okstate.edu::a5ba27ce-6cff-4176-a848-2816380063c1" providerId="AD" clId="Web-{F62A0683-D2EB-B0C2-BAEB-BA8F176BB86E}" dt="2024-01-14T18:37:08.187" v="144" actId="20577"/>
        <pc:sldMkLst>
          <pc:docMk/>
          <pc:sldMk cId="3629110576" sldId="285"/>
        </pc:sldMkLst>
        <pc:spChg chg="mod">
          <ac:chgData name="Pavuluri, Vamsi Krishna" userId="S::vpavulu@okstate.edu::a5ba27ce-6cff-4176-a848-2816380063c1" providerId="AD" clId="Web-{F62A0683-D2EB-B0C2-BAEB-BA8F176BB86E}" dt="2024-01-14T18:37:08.187" v="144" actId="20577"/>
          <ac:spMkLst>
            <pc:docMk/>
            <pc:sldMk cId="3629110576" sldId="285"/>
            <ac:spMk id="2" creationId="{414450C9-423C-4B0A-3931-D0BD3712755D}"/>
          </ac:spMkLst>
        </pc:spChg>
      </pc:sldChg>
      <pc:sldChg chg="modSp">
        <pc:chgData name="Pavuluri, Vamsi Krishna" userId="S::vpavulu@okstate.edu::a5ba27ce-6cff-4176-a848-2816380063c1" providerId="AD" clId="Web-{F62A0683-D2EB-B0C2-BAEB-BA8F176BB86E}" dt="2024-01-14T18:37:55.798" v="152" actId="20577"/>
        <pc:sldMkLst>
          <pc:docMk/>
          <pc:sldMk cId="1125621221" sldId="286"/>
        </pc:sldMkLst>
        <pc:spChg chg="mod">
          <ac:chgData name="Pavuluri, Vamsi Krishna" userId="S::vpavulu@okstate.edu::a5ba27ce-6cff-4176-a848-2816380063c1" providerId="AD" clId="Web-{F62A0683-D2EB-B0C2-BAEB-BA8F176BB86E}" dt="2024-01-14T18:37:55.798" v="152" actId="20577"/>
          <ac:spMkLst>
            <pc:docMk/>
            <pc:sldMk cId="1125621221" sldId="286"/>
            <ac:spMk id="5" creationId="{75C3615F-92AA-1905-D9EB-9D6BCCD9B458}"/>
          </ac:spMkLst>
        </pc:spChg>
      </pc:sldChg>
      <pc:sldChg chg="modSp">
        <pc:chgData name="Pavuluri, Vamsi Krishna" userId="S::vpavulu@okstate.edu::a5ba27ce-6cff-4176-a848-2816380063c1" providerId="AD" clId="Web-{F62A0683-D2EB-B0C2-BAEB-BA8F176BB86E}" dt="2024-01-13T17:17:56.764" v="116" actId="20577"/>
        <pc:sldMkLst>
          <pc:docMk/>
          <pc:sldMk cId="2897405793" sldId="287"/>
        </pc:sldMkLst>
        <pc:spChg chg="mod">
          <ac:chgData name="Pavuluri, Vamsi Krishna" userId="S::vpavulu@okstate.edu::a5ba27ce-6cff-4176-a848-2816380063c1" providerId="AD" clId="Web-{F62A0683-D2EB-B0C2-BAEB-BA8F176BB86E}" dt="2024-01-13T17:17:56.764" v="116" actId="20577"/>
          <ac:spMkLst>
            <pc:docMk/>
            <pc:sldMk cId="2897405793" sldId="287"/>
            <ac:spMk id="2" creationId="{8A044E94-F9C3-6CBC-CB78-8A8A50B2010D}"/>
          </ac:spMkLst>
        </pc:spChg>
      </pc:sldChg>
      <pc:sldChg chg="modSp">
        <pc:chgData name="Pavuluri, Vamsi Krishna" userId="S::vpavulu@okstate.edu::a5ba27ce-6cff-4176-a848-2816380063c1" providerId="AD" clId="Web-{F62A0683-D2EB-B0C2-BAEB-BA8F176BB86E}" dt="2024-01-13T17:18:04.374" v="118" actId="20577"/>
        <pc:sldMkLst>
          <pc:docMk/>
          <pc:sldMk cId="3265337867" sldId="288"/>
        </pc:sldMkLst>
        <pc:spChg chg="mod">
          <ac:chgData name="Pavuluri, Vamsi Krishna" userId="S::vpavulu@okstate.edu::a5ba27ce-6cff-4176-a848-2816380063c1" providerId="AD" clId="Web-{F62A0683-D2EB-B0C2-BAEB-BA8F176BB86E}" dt="2024-01-13T17:18:04.374" v="118" actId="20577"/>
          <ac:spMkLst>
            <pc:docMk/>
            <pc:sldMk cId="3265337867" sldId="288"/>
            <ac:spMk id="2" creationId="{21954169-EDBA-5F15-572B-BD31D7AAC836}"/>
          </ac:spMkLst>
        </pc:spChg>
      </pc:sldChg>
      <pc:sldChg chg="modSp">
        <pc:chgData name="Pavuluri, Vamsi Krishna" userId="S::vpavulu@okstate.edu::a5ba27ce-6cff-4176-a848-2816380063c1" providerId="AD" clId="Web-{F62A0683-D2EB-B0C2-BAEB-BA8F176BB86E}" dt="2024-01-12T10:07:54.536" v="89" actId="20577"/>
        <pc:sldMkLst>
          <pc:docMk/>
          <pc:sldMk cId="850709097" sldId="290"/>
        </pc:sldMkLst>
        <pc:spChg chg="mod">
          <ac:chgData name="Pavuluri, Vamsi Krishna" userId="S::vpavulu@okstate.edu::a5ba27ce-6cff-4176-a848-2816380063c1" providerId="AD" clId="Web-{F62A0683-D2EB-B0C2-BAEB-BA8F176BB86E}" dt="2024-01-12T05:57:19.316" v="82" actId="20577"/>
          <ac:spMkLst>
            <pc:docMk/>
            <pc:sldMk cId="850709097" sldId="290"/>
            <ac:spMk id="2" creationId="{4ADB5CFB-9D92-DDC5-1044-7746288DD4C3}"/>
          </ac:spMkLst>
        </pc:spChg>
        <pc:spChg chg="mod">
          <ac:chgData name="Pavuluri, Vamsi Krishna" userId="S::vpavulu@okstate.edu::a5ba27ce-6cff-4176-a848-2816380063c1" providerId="AD" clId="Web-{F62A0683-D2EB-B0C2-BAEB-BA8F176BB86E}" dt="2024-01-12T10:07:54.536" v="89" actId="20577"/>
          <ac:spMkLst>
            <pc:docMk/>
            <pc:sldMk cId="850709097" sldId="290"/>
            <ac:spMk id="3" creationId="{623D1092-E8C4-3231-3E75-C4EE0DC12D97}"/>
          </ac:spMkLst>
        </pc:spChg>
      </pc:sldChg>
      <pc:sldChg chg="modSp">
        <pc:chgData name="Pavuluri, Vamsi Krishna" userId="S::vpavulu@okstate.edu::a5ba27ce-6cff-4176-a848-2816380063c1" providerId="AD" clId="Web-{F62A0683-D2EB-B0C2-BAEB-BA8F176BB86E}" dt="2024-01-12T05:57:11.753" v="77" actId="20577"/>
        <pc:sldMkLst>
          <pc:docMk/>
          <pc:sldMk cId="1806623083" sldId="292"/>
        </pc:sldMkLst>
        <pc:spChg chg="mod">
          <ac:chgData name="Pavuluri, Vamsi Krishna" userId="S::vpavulu@okstate.edu::a5ba27ce-6cff-4176-a848-2816380063c1" providerId="AD" clId="Web-{F62A0683-D2EB-B0C2-BAEB-BA8F176BB86E}" dt="2024-01-12T05:57:11.753" v="77" actId="20577"/>
          <ac:spMkLst>
            <pc:docMk/>
            <pc:sldMk cId="1806623083" sldId="292"/>
            <ac:spMk id="2" creationId="{9C7E28DE-486E-F91A-A9A2-53FC8EFBE214}"/>
          </ac:spMkLst>
        </pc:spChg>
        <pc:spChg chg="mod">
          <ac:chgData name="Pavuluri, Vamsi Krishna" userId="S::vpavulu@okstate.edu::a5ba27ce-6cff-4176-a848-2816380063c1" providerId="AD" clId="Web-{F62A0683-D2EB-B0C2-BAEB-BA8F176BB86E}" dt="2024-01-11T02:24:23.393" v="1" actId="20577"/>
          <ac:spMkLst>
            <pc:docMk/>
            <pc:sldMk cId="1806623083" sldId="292"/>
            <ac:spMk id="3" creationId="{8AE7F145-B7E1-ABB6-B319-C661C684C147}"/>
          </ac:spMkLst>
        </pc:spChg>
      </pc:sldChg>
    </pc:docChg>
  </pc:docChgLst>
  <pc:docChgLst>
    <pc:chgData name="Pavuluri, Vamsi Krishna" userId="S::vpavulu@okstate.edu::a5ba27ce-6cff-4176-a848-2816380063c1" providerId="AD" clId="Web-{86567050-ED28-8B60-5AB1-57B7705A6BD8}"/>
    <pc:docChg chg="modSld">
      <pc:chgData name="Pavuluri, Vamsi Krishna" userId="S::vpavulu@okstate.edu::a5ba27ce-6cff-4176-a848-2816380063c1" providerId="AD" clId="Web-{86567050-ED28-8B60-5AB1-57B7705A6BD8}" dt="2024-01-06T00:40:51.563" v="1" actId="20577"/>
      <pc:docMkLst>
        <pc:docMk/>
      </pc:docMkLst>
      <pc:sldChg chg="modSp">
        <pc:chgData name="Pavuluri, Vamsi Krishna" userId="S::vpavulu@okstate.edu::a5ba27ce-6cff-4176-a848-2816380063c1" providerId="AD" clId="Web-{86567050-ED28-8B60-5AB1-57B7705A6BD8}" dt="2024-01-06T00:40:51.563" v="1" actId="20577"/>
        <pc:sldMkLst>
          <pc:docMk/>
          <pc:sldMk cId="4160849600" sldId="262"/>
        </pc:sldMkLst>
        <pc:spChg chg="mod">
          <ac:chgData name="Pavuluri, Vamsi Krishna" userId="S::vpavulu@okstate.edu::a5ba27ce-6cff-4176-a848-2816380063c1" providerId="AD" clId="Web-{86567050-ED28-8B60-5AB1-57B7705A6BD8}" dt="2024-01-06T00:40:51.563" v="1" actId="20577"/>
          <ac:spMkLst>
            <pc:docMk/>
            <pc:sldMk cId="4160849600" sldId="262"/>
            <ac:spMk id="4" creationId="{D2D9CD35-67C0-8626-607B-B31F52FAEE5F}"/>
          </ac:spMkLst>
        </pc:spChg>
      </pc:sldChg>
    </pc:docChg>
  </pc:docChgLst>
  <pc:docChgLst>
    <pc:chgData name="Pavuluri, Vamsi Krishna" userId="S::vpavulu@okstate.edu::a5ba27ce-6cff-4176-a848-2816380063c1" providerId="AD" clId="Web-{8A5ACDD6-6E6D-29BB-FD16-31BA9158C7D4}"/>
    <pc:docChg chg="addSld delSld modSld sldOrd">
      <pc:chgData name="Pavuluri, Vamsi Krishna" userId="S::vpavulu@okstate.edu::a5ba27ce-6cff-4176-a848-2816380063c1" providerId="AD" clId="Web-{8A5ACDD6-6E6D-29BB-FD16-31BA9158C7D4}" dt="2024-01-05T11:10:58.904" v="5462"/>
      <pc:docMkLst>
        <pc:docMk/>
      </pc:docMkLst>
      <pc:sldChg chg="del">
        <pc:chgData name="Pavuluri, Vamsi Krishna" userId="S::vpavulu@okstate.edu::a5ba27ce-6cff-4176-a848-2816380063c1" providerId="AD" clId="Web-{8A5ACDD6-6E6D-29BB-FD16-31BA9158C7D4}" dt="2024-01-02T03:58:51.343" v="35"/>
        <pc:sldMkLst>
          <pc:docMk/>
          <pc:sldMk cId="109857222" sldId="256"/>
        </pc:sldMkLst>
      </pc:sldChg>
      <pc:sldChg chg="modSp new">
        <pc:chgData name="Pavuluri, Vamsi Krishna" userId="S::vpavulu@okstate.edu::a5ba27ce-6cff-4176-a848-2816380063c1" providerId="AD" clId="Web-{8A5ACDD6-6E6D-29BB-FD16-31BA9158C7D4}" dt="2024-01-02T04:09:54.952" v="78" actId="20577"/>
        <pc:sldMkLst>
          <pc:docMk/>
          <pc:sldMk cId="221223149" sldId="257"/>
        </pc:sldMkLst>
        <pc:spChg chg="mod">
          <ac:chgData name="Pavuluri, Vamsi Krishna" userId="S::vpavulu@okstate.edu::a5ba27ce-6cff-4176-a848-2816380063c1" providerId="AD" clId="Web-{8A5ACDD6-6E6D-29BB-FD16-31BA9158C7D4}" dt="2024-01-02T04:09:54.952" v="78" actId="20577"/>
          <ac:spMkLst>
            <pc:docMk/>
            <pc:sldMk cId="221223149" sldId="257"/>
            <ac:spMk id="2" creationId="{D125213E-7232-5654-97FC-1C3FD5101701}"/>
          </ac:spMkLst>
        </pc:spChg>
        <pc:spChg chg="mod">
          <ac:chgData name="Pavuluri, Vamsi Krishna" userId="S::vpavulu@okstate.edu::a5ba27ce-6cff-4176-a848-2816380063c1" providerId="AD" clId="Web-{8A5ACDD6-6E6D-29BB-FD16-31BA9158C7D4}" dt="2024-01-02T03:57:46.903" v="32" actId="14100"/>
          <ac:spMkLst>
            <pc:docMk/>
            <pc:sldMk cId="221223149" sldId="257"/>
            <ac:spMk id="3" creationId="{A99EAB83-C8F4-9CF2-0860-4709A3F17864}"/>
          </ac:spMkLst>
        </pc:spChg>
      </pc:sldChg>
      <pc:sldChg chg="modSp add">
        <pc:chgData name="Pavuluri, Vamsi Krishna" userId="S::vpavulu@okstate.edu::a5ba27ce-6cff-4176-a848-2816380063c1" providerId="AD" clId="Web-{8A5ACDD6-6E6D-29BB-FD16-31BA9158C7D4}" dt="2024-01-02T04:03:04.586" v="76" actId="20577"/>
        <pc:sldMkLst>
          <pc:docMk/>
          <pc:sldMk cId="1490387599" sldId="258"/>
        </pc:sldMkLst>
        <pc:spChg chg="mod">
          <ac:chgData name="Pavuluri, Vamsi Krishna" userId="S::vpavulu@okstate.edu::a5ba27ce-6cff-4176-a848-2816380063c1" providerId="AD" clId="Web-{8A5ACDD6-6E6D-29BB-FD16-31BA9158C7D4}" dt="2024-01-02T04:00:33.440" v="47" actId="20577"/>
          <ac:spMkLst>
            <pc:docMk/>
            <pc:sldMk cId="1490387599" sldId="258"/>
            <ac:spMk id="2" creationId="{00000000-0000-0000-0000-000000000000}"/>
          </ac:spMkLst>
        </pc:spChg>
        <pc:spChg chg="mod">
          <ac:chgData name="Pavuluri, Vamsi Krishna" userId="S::vpavulu@okstate.edu::a5ba27ce-6cff-4176-a848-2816380063c1" providerId="AD" clId="Web-{8A5ACDD6-6E6D-29BB-FD16-31BA9158C7D4}" dt="2024-01-02T04:03:04.586" v="76" actId="20577"/>
          <ac:spMkLst>
            <pc:docMk/>
            <pc:sldMk cId="1490387599" sldId="258"/>
            <ac:spMk id="3" creationId="{00000000-0000-0000-0000-000000000000}"/>
          </ac:spMkLst>
        </pc:spChg>
      </pc:sldChg>
      <pc:sldChg chg="modSp new ord">
        <pc:chgData name="Pavuluri, Vamsi Krishna" userId="S::vpavulu@okstate.edu::a5ba27ce-6cff-4176-a848-2816380063c1" providerId="AD" clId="Web-{8A5ACDD6-6E6D-29BB-FD16-31BA9158C7D4}" dt="2024-01-05T08:29:20.702" v="2783" actId="20577"/>
        <pc:sldMkLst>
          <pc:docMk/>
          <pc:sldMk cId="2553740118" sldId="259"/>
        </pc:sldMkLst>
        <pc:spChg chg="mod">
          <ac:chgData name="Pavuluri, Vamsi Krishna" userId="S::vpavulu@okstate.edu::a5ba27ce-6cff-4176-a848-2816380063c1" providerId="AD" clId="Web-{8A5ACDD6-6E6D-29BB-FD16-31BA9158C7D4}" dt="2024-01-02T04:19:42.195" v="206" actId="1076"/>
          <ac:spMkLst>
            <pc:docMk/>
            <pc:sldMk cId="2553740118" sldId="259"/>
            <ac:spMk id="2" creationId="{E03D0A13-2CE2-E1FA-9529-DB31FC3523FA}"/>
          </ac:spMkLst>
        </pc:spChg>
        <pc:spChg chg="mod">
          <ac:chgData name="Pavuluri, Vamsi Krishna" userId="S::vpavulu@okstate.edu::a5ba27ce-6cff-4176-a848-2816380063c1" providerId="AD" clId="Web-{8A5ACDD6-6E6D-29BB-FD16-31BA9158C7D4}" dt="2024-01-05T08:29:20.702" v="2783" actId="20577"/>
          <ac:spMkLst>
            <pc:docMk/>
            <pc:sldMk cId="2553740118" sldId="259"/>
            <ac:spMk id="3" creationId="{D6404A26-D98F-2D2E-EA94-4F58FF8B4D88}"/>
          </ac:spMkLst>
        </pc:spChg>
      </pc:sldChg>
      <pc:sldChg chg="new del">
        <pc:chgData name="Pavuluri, Vamsi Krishna" userId="S::vpavulu@okstate.edu::a5ba27ce-6cff-4176-a848-2816380063c1" providerId="AD" clId="Web-{8A5ACDD6-6E6D-29BB-FD16-31BA9158C7D4}" dt="2024-01-03T15:34:30.481" v="341"/>
        <pc:sldMkLst>
          <pc:docMk/>
          <pc:sldMk cId="157749259" sldId="260"/>
        </pc:sldMkLst>
      </pc:sldChg>
      <pc:sldChg chg="new del">
        <pc:chgData name="Pavuluri, Vamsi Krishna" userId="S::vpavulu@okstate.edu::a5ba27ce-6cff-4176-a848-2816380063c1" providerId="AD" clId="Web-{8A5ACDD6-6E6D-29BB-FD16-31BA9158C7D4}" dt="2024-01-03T15:35:42.202" v="345"/>
        <pc:sldMkLst>
          <pc:docMk/>
          <pc:sldMk cId="4094875473" sldId="260"/>
        </pc:sldMkLst>
      </pc:sldChg>
      <pc:sldChg chg="add del">
        <pc:chgData name="Pavuluri, Vamsi Krishna" userId="S::vpavulu@okstate.edu::a5ba27ce-6cff-4176-a848-2816380063c1" providerId="AD" clId="Web-{8A5ACDD6-6E6D-29BB-FD16-31BA9158C7D4}" dt="2024-01-03T15:34:44.778" v="342"/>
        <pc:sldMkLst>
          <pc:docMk/>
          <pc:sldMk cId="221137566" sldId="261"/>
        </pc:sldMkLst>
      </pc:sldChg>
      <pc:sldChg chg="modSp add">
        <pc:chgData name="Pavuluri, Vamsi Krishna" userId="S::vpavulu@okstate.edu::a5ba27ce-6cff-4176-a848-2816380063c1" providerId="AD" clId="Web-{8A5ACDD6-6E6D-29BB-FD16-31BA9158C7D4}" dt="2024-01-03T15:50:50.638" v="718" actId="20577"/>
        <pc:sldMkLst>
          <pc:docMk/>
          <pc:sldMk cId="4160849600" sldId="262"/>
        </pc:sldMkLst>
        <pc:spChg chg="mod">
          <ac:chgData name="Pavuluri, Vamsi Krishna" userId="S::vpavulu@okstate.edu::a5ba27ce-6cff-4176-a848-2816380063c1" providerId="AD" clId="Web-{8A5ACDD6-6E6D-29BB-FD16-31BA9158C7D4}" dt="2024-01-03T15:45:17.299" v="637" actId="20577"/>
          <ac:spMkLst>
            <pc:docMk/>
            <pc:sldMk cId="4160849600" sldId="262"/>
            <ac:spMk id="3" creationId="{63CD2C9A-89AC-B638-0E41-37DED069B603}"/>
          </ac:spMkLst>
        </pc:spChg>
        <pc:spChg chg="mod">
          <ac:chgData name="Pavuluri, Vamsi Krishna" userId="S::vpavulu@okstate.edu::a5ba27ce-6cff-4176-a848-2816380063c1" providerId="AD" clId="Web-{8A5ACDD6-6E6D-29BB-FD16-31BA9158C7D4}" dt="2024-01-03T15:50:50.638" v="718" actId="20577"/>
          <ac:spMkLst>
            <pc:docMk/>
            <pc:sldMk cId="4160849600" sldId="262"/>
            <ac:spMk id="4" creationId="{D2D9CD35-67C0-8626-607B-B31F52FAEE5F}"/>
          </ac:spMkLst>
        </pc:spChg>
      </pc:sldChg>
      <pc:sldChg chg="modSp new">
        <pc:chgData name="Pavuluri, Vamsi Krishna" userId="S::vpavulu@okstate.edu::a5ba27ce-6cff-4176-a848-2816380063c1" providerId="AD" clId="Web-{8A5ACDD6-6E6D-29BB-FD16-31BA9158C7D4}" dt="2024-01-03T16:13:37.073" v="778" actId="14100"/>
        <pc:sldMkLst>
          <pc:docMk/>
          <pc:sldMk cId="3905228182" sldId="263"/>
        </pc:sldMkLst>
        <pc:spChg chg="mod">
          <ac:chgData name="Pavuluri, Vamsi Krishna" userId="S::vpavulu@okstate.edu::a5ba27ce-6cff-4176-a848-2816380063c1" providerId="AD" clId="Web-{8A5ACDD6-6E6D-29BB-FD16-31BA9158C7D4}" dt="2024-01-03T16:06:48.372" v="741" actId="14100"/>
          <ac:spMkLst>
            <pc:docMk/>
            <pc:sldMk cId="3905228182" sldId="263"/>
            <ac:spMk id="2" creationId="{B90267D8-CD6C-E3EF-E18C-FFD913BC79B8}"/>
          </ac:spMkLst>
        </pc:spChg>
        <pc:spChg chg="mod">
          <ac:chgData name="Pavuluri, Vamsi Krishna" userId="S::vpavulu@okstate.edu::a5ba27ce-6cff-4176-a848-2816380063c1" providerId="AD" clId="Web-{8A5ACDD6-6E6D-29BB-FD16-31BA9158C7D4}" dt="2024-01-03T16:13:37.073" v="778" actId="14100"/>
          <ac:spMkLst>
            <pc:docMk/>
            <pc:sldMk cId="3905228182" sldId="263"/>
            <ac:spMk id="3" creationId="{9195E516-74B2-8AB3-2B03-B5DDBB4BB2E6}"/>
          </ac:spMkLst>
        </pc:spChg>
      </pc:sldChg>
      <pc:sldChg chg="addSp modSp new">
        <pc:chgData name="Pavuluri, Vamsi Krishna" userId="S::vpavulu@okstate.edu::a5ba27ce-6cff-4176-a848-2816380063c1" providerId="AD" clId="Web-{8A5ACDD6-6E6D-29BB-FD16-31BA9158C7D4}" dt="2024-01-03T16:19:25.897" v="892" actId="1076"/>
        <pc:sldMkLst>
          <pc:docMk/>
          <pc:sldMk cId="1354549901" sldId="264"/>
        </pc:sldMkLst>
        <pc:spChg chg="add mod">
          <ac:chgData name="Pavuluri, Vamsi Krishna" userId="S::vpavulu@okstate.edu::a5ba27ce-6cff-4176-a848-2816380063c1" providerId="AD" clId="Web-{8A5ACDD6-6E6D-29BB-FD16-31BA9158C7D4}" dt="2024-01-03T16:19:25.897" v="892" actId="1076"/>
          <ac:spMkLst>
            <pc:docMk/>
            <pc:sldMk cId="1354549901" sldId="264"/>
            <ac:spMk id="2" creationId="{EC5680F1-5C1A-4A5C-E323-1131BFD376C6}"/>
          </ac:spMkLst>
        </pc:spChg>
      </pc:sldChg>
      <pc:sldChg chg="addSp modSp new">
        <pc:chgData name="Pavuluri, Vamsi Krishna" userId="S::vpavulu@okstate.edu::a5ba27ce-6cff-4176-a848-2816380063c1" providerId="AD" clId="Web-{8A5ACDD6-6E6D-29BB-FD16-31BA9158C7D4}" dt="2024-01-03T19:59:20.294" v="1601" actId="20577"/>
        <pc:sldMkLst>
          <pc:docMk/>
          <pc:sldMk cId="2534469017" sldId="265"/>
        </pc:sldMkLst>
        <pc:spChg chg="add mod">
          <ac:chgData name="Pavuluri, Vamsi Krishna" userId="S::vpavulu@okstate.edu::a5ba27ce-6cff-4176-a848-2816380063c1" providerId="AD" clId="Web-{8A5ACDD6-6E6D-29BB-FD16-31BA9158C7D4}" dt="2024-01-03T16:19:54.476" v="897" actId="14100"/>
          <ac:spMkLst>
            <pc:docMk/>
            <pc:sldMk cId="2534469017" sldId="265"/>
            <ac:spMk id="3" creationId="{D20E12B0-EF81-AB6B-C232-12DB9A65F9F8}"/>
          </ac:spMkLst>
        </pc:spChg>
        <pc:spChg chg="add mod">
          <ac:chgData name="Pavuluri, Vamsi Krishna" userId="S::vpavulu@okstate.edu::a5ba27ce-6cff-4176-a848-2816380063c1" providerId="AD" clId="Web-{8A5ACDD6-6E6D-29BB-FD16-31BA9158C7D4}" dt="2024-01-03T19:59:20.294" v="1601" actId="20577"/>
          <ac:spMkLst>
            <pc:docMk/>
            <pc:sldMk cId="2534469017" sldId="265"/>
            <ac:spMk id="4" creationId="{AAEA6819-52C2-13C8-5302-7940B7F44564}"/>
          </ac:spMkLst>
        </pc:spChg>
        <pc:picChg chg="add mod">
          <ac:chgData name="Pavuluri, Vamsi Krishna" userId="S::vpavulu@okstate.edu::a5ba27ce-6cff-4176-a848-2816380063c1" providerId="AD" clId="Web-{8A5ACDD6-6E6D-29BB-FD16-31BA9158C7D4}" dt="2024-01-03T16:06:33.950" v="738" actId="1076"/>
          <ac:picMkLst>
            <pc:docMk/>
            <pc:sldMk cId="2534469017" sldId="265"/>
            <ac:picMk id="2" creationId="{1E04381D-B959-B804-5C74-84B91DC885B9}"/>
          </ac:picMkLst>
        </pc:picChg>
      </pc:sldChg>
      <pc:sldChg chg="modSp new">
        <pc:chgData name="Pavuluri, Vamsi Krishna" userId="S::vpavulu@okstate.edu::a5ba27ce-6cff-4176-a848-2816380063c1" providerId="AD" clId="Web-{8A5ACDD6-6E6D-29BB-FD16-31BA9158C7D4}" dt="2024-01-03T17:29:38.886" v="1207" actId="20577"/>
        <pc:sldMkLst>
          <pc:docMk/>
          <pc:sldMk cId="2971082389" sldId="266"/>
        </pc:sldMkLst>
        <pc:spChg chg="mod">
          <ac:chgData name="Pavuluri, Vamsi Krishna" userId="S::vpavulu@okstate.edu::a5ba27ce-6cff-4176-a848-2816380063c1" providerId="AD" clId="Web-{8A5ACDD6-6E6D-29BB-FD16-31BA9158C7D4}" dt="2024-01-03T16:42:14.815" v="958" actId="14100"/>
          <ac:spMkLst>
            <pc:docMk/>
            <pc:sldMk cId="2971082389" sldId="266"/>
            <ac:spMk id="2" creationId="{1E65EFD7-D8E8-6A65-C3DD-39AD4889AAE0}"/>
          </ac:spMkLst>
        </pc:spChg>
        <pc:spChg chg="mod">
          <ac:chgData name="Pavuluri, Vamsi Krishna" userId="S::vpavulu@okstate.edu::a5ba27ce-6cff-4176-a848-2816380063c1" providerId="AD" clId="Web-{8A5ACDD6-6E6D-29BB-FD16-31BA9158C7D4}" dt="2024-01-03T17:29:38.886" v="1207" actId="20577"/>
          <ac:spMkLst>
            <pc:docMk/>
            <pc:sldMk cId="2971082389" sldId="266"/>
            <ac:spMk id="3" creationId="{F11DB6E3-7F80-2A8B-E426-1F5224F4AC62}"/>
          </ac:spMkLst>
        </pc:spChg>
      </pc:sldChg>
      <pc:sldChg chg="addSp modSp new">
        <pc:chgData name="Pavuluri, Vamsi Krishna" userId="S::vpavulu@okstate.edu::a5ba27ce-6cff-4176-a848-2816380063c1" providerId="AD" clId="Web-{8A5ACDD6-6E6D-29BB-FD16-31BA9158C7D4}" dt="2024-01-03T20:21:21.846" v="1687" actId="20577"/>
        <pc:sldMkLst>
          <pc:docMk/>
          <pc:sldMk cId="198390752" sldId="267"/>
        </pc:sldMkLst>
        <pc:spChg chg="mod">
          <ac:chgData name="Pavuluri, Vamsi Krishna" userId="S::vpavulu@okstate.edu::a5ba27ce-6cff-4176-a848-2816380063c1" providerId="AD" clId="Web-{8A5ACDD6-6E6D-29BB-FD16-31BA9158C7D4}" dt="2024-01-03T18:52:48.233" v="1465" actId="1076"/>
          <ac:spMkLst>
            <pc:docMk/>
            <pc:sldMk cId="198390752" sldId="267"/>
            <ac:spMk id="2" creationId="{19A08753-9715-40A1-9914-97C1AA00EBEC}"/>
          </ac:spMkLst>
        </pc:spChg>
        <pc:spChg chg="mod">
          <ac:chgData name="Pavuluri, Vamsi Krishna" userId="S::vpavulu@okstate.edu::a5ba27ce-6cff-4176-a848-2816380063c1" providerId="AD" clId="Web-{8A5ACDD6-6E6D-29BB-FD16-31BA9158C7D4}" dt="2024-01-03T20:21:21.846" v="1687" actId="20577"/>
          <ac:spMkLst>
            <pc:docMk/>
            <pc:sldMk cId="198390752" sldId="267"/>
            <ac:spMk id="3" creationId="{63481A84-B88E-C64E-ABD6-9A8F380B1967}"/>
          </ac:spMkLst>
        </pc:spChg>
        <pc:spChg chg="add mod">
          <ac:chgData name="Pavuluri, Vamsi Krishna" userId="S::vpavulu@okstate.edu::a5ba27ce-6cff-4176-a848-2816380063c1" providerId="AD" clId="Web-{8A5ACDD6-6E6D-29BB-FD16-31BA9158C7D4}" dt="2024-01-03T18:58:20.715" v="1558" actId="1076"/>
          <ac:spMkLst>
            <pc:docMk/>
            <pc:sldMk cId="198390752" sldId="267"/>
            <ac:spMk id="4" creationId="{2610F4DD-CCB1-1912-B427-E3BAE280E34D}"/>
          </ac:spMkLst>
        </pc:spChg>
      </pc:sldChg>
      <pc:sldChg chg="addSp modSp new">
        <pc:chgData name="Pavuluri, Vamsi Krishna" userId="S::vpavulu@okstate.edu::a5ba27ce-6cff-4176-a848-2816380063c1" providerId="AD" clId="Web-{8A5ACDD6-6E6D-29BB-FD16-31BA9158C7D4}" dt="2024-01-03T20:17:10.383" v="1665" actId="1076"/>
        <pc:sldMkLst>
          <pc:docMk/>
          <pc:sldMk cId="591351320" sldId="268"/>
        </pc:sldMkLst>
        <pc:spChg chg="add mod">
          <ac:chgData name="Pavuluri, Vamsi Krishna" userId="S::vpavulu@okstate.edu::a5ba27ce-6cff-4176-a848-2816380063c1" providerId="AD" clId="Web-{8A5ACDD6-6E6D-29BB-FD16-31BA9158C7D4}" dt="2024-01-03T20:17:04.320" v="1664" actId="1076"/>
          <ac:spMkLst>
            <pc:docMk/>
            <pc:sldMk cId="591351320" sldId="268"/>
            <ac:spMk id="3" creationId="{80C96AE6-E7CE-9080-6D31-168F191D9211}"/>
          </ac:spMkLst>
        </pc:spChg>
        <pc:picChg chg="add mod">
          <ac:chgData name="Pavuluri, Vamsi Krishna" userId="S::vpavulu@okstate.edu::a5ba27ce-6cff-4176-a848-2816380063c1" providerId="AD" clId="Web-{8A5ACDD6-6E6D-29BB-FD16-31BA9158C7D4}" dt="2024-01-03T20:17:10.383" v="1665" actId="1076"/>
          <ac:picMkLst>
            <pc:docMk/>
            <pc:sldMk cId="591351320" sldId="268"/>
            <ac:picMk id="2" creationId="{F8A66FEF-EDBA-6C29-1ADE-9AD73CD8E061}"/>
          </ac:picMkLst>
        </pc:picChg>
      </pc:sldChg>
      <pc:sldChg chg="modSp new">
        <pc:chgData name="Pavuluri, Vamsi Krishna" userId="S::vpavulu@okstate.edu::a5ba27ce-6cff-4176-a848-2816380063c1" providerId="AD" clId="Web-{8A5ACDD6-6E6D-29BB-FD16-31BA9158C7D4}" dt="2024-01-04T04:06:16.129" v="2063" actId="20577"/>
        <pc:sldMkLst>
          <pc:docMk/>
          <pc:sldMk cId="2994729658" sldId="269"/>
        </pc:sldMkLst>
        <pc:spChg chg="mod">
          <ac:chgData name="Pavuluri, Vamsi Krishna" userId="S::vpavulu@okstate.edu::a5ba27ce-6cff-4176-a848-2816380063c1" providerId="AD" clId="Web-{8A5ACDD6-6E6D-29BB-FD16-31BA9158C7D4}" dt="2024-01-04T03:54:05.843" v="1981" actId="20577"/>
          <ac:spMkLst>
            <pc:docMk/>
            <pc:sldMk cId="2994729658" sldId="269"/>
            <ac:spMk id="2" creationId="{2EDC6DC4-DF1C-4325-B6F9-D0479C9768BE}"/>
          </ac:spMkLst>
        </pc:spChg>
        <pc:spChg chg="mod">
          <ac:chgData name="Pavuluri, Vamsi Krishna" userId="S::vpavulu@okstate.edu::a5ba27ce-6cff-4176-a848-2816380063c1" providerId="AD" clId="Web-{8A5ACDD6-6E6D-29BB-FD16-31BA9158C7D4}" dt="2024-01-04T04:06:16.129" v="2063" actId="20577"/>
          <ac:spMkLst>
            <pc:docMk/>
            <pc:sldMk cId="2994729658" sldId="269"/>
            <ac:spMk id="3" creationId="{A1138856-9393-F263-B4E6-EDE36C114C54}"/>
          </ac:spMkLst>
        </pc:spChg>
      </pc:sldChg>
      <pc:sldChg chg="modSp new">
        <pc:chgData name="Pavuluri, Vamsi Krishna" userId="S::vpavulu@okstate.edu::a5ba27ce-6cff-4176-a848-2816380063c1" providerId="AD" clId="Web-{8A5ACDD6-6E6D-29BB-FD16-31BA9158C7D4}" dt="2024-01-03T20:40:47.938" v="1833" actId="20577"/>
        <pc:sldMkLst>
          <pc:docMk/>
          <pc:sldMk cId="1970629425" sldId="270"/>
        </pc:sldMkLst>
        <pc:spChg chg="mod">
          <ac:chgData name="Pavuluri, Vamsi Krishna" userId="S::vpavulu@okstate.edu::a5ba27ce-6cff-4176-a848-2816380063c1" providerId="AD" clId="Web-{8A5ACDD6-6E6D-29BB-FD16-31BA9158C7D4}" dt="2024-01-03T20:40:47.938" v="1833" actId="20577"/>
          <ac:spMkLst>
            <pc:docMk/>
            <pc:sldMk cId="1970629425" sldId="270"/>
            <ac:spMk id="2" creationId="{40E6A328-B4DC-81CF-3B82-0FEE9E601AB3}"/>
          </ac:spMkLst>
        </pc:spChg>
        <pc:spChg chg="mod">
          <ac:chgData name="Pavuluri, Vamsi Krishna" userId="S::vpavulu@okstate.edu::a5ba27ce-6cff-4176-a848-2816380063c1" providerId="AD" clId="Web-{8A5ACDD6-6E6D-29BB-FD16-31BA9158C7D4}" dt="2024-01-03T20:40:00.093" v="1821" actId="1076"/>
          <ac:spMkLst>
            <pc:docMk/>
            <pc:sldMk cId="1970629425" sldId="270"/>
            <ac:spMk id="3" creationId="{88735F26-307B-A50C-8E16-7DA73908BDF4}"/>
          </ac:spMkLst>
        </pc:spChg>
      </pc:sldChg>
      <pc:sldChg chg="modSp new">
        <pc:chgData name="Pavuluri, Vamsi Krishna" userId="S::vpavulu@okstate.edu::a5ba27ce-6cff-4176-a848-2816380063c1" providerId="AD" clId="Web-{8A5ACDD6-6E6D-29BB-FD16-31BA9158C7D4}" dt="2024-01-04T00:54:28.089" v="1962" actId="20577"/>
        <pc:sldMkLst>
          <pc:docMk/>
          <pc:sldMk cId="3630210826" sldId="271"/>
        </pc:sldMkLst>
        <pc:spChg chg="mod">
          <ac:chgData name="Pavuluri, Vamsi Krishna" userId="S::vpavulu@okstate.edu::a5ba27ce-6cff-4176-a848-2816380063c1" providerId="AD" clId="Web-{8A5ACDD6-6E6D-29BB-FD16-31BA9158C7D4}" dt="2024-01-04T00:45:52.207" v="1849" actId="14100"/>
          <ac:spMkLst>
            <pc:docMk/>
            <pc:sldMk cId="3630210826" sldId="271"/>
            <ac:spMk id="2" creationId="{40355B57-4C09-1E81-9482-7F87210D2D6B}"/>
          </ac:spMkLst>
        </pc:spChg>
        <pc:spChg chg="mod">
          <ac:chgData name="Pavuluri, Vamsi Krishna" userId="S::vpavulu@okstate.edu::a5ba27ce-6cff-4176-a848-2816380063c1" providerId="AD" clId="Web-{8A5ACDD6-6E6D-29BB-FD16-31BA9158C7D4}" dt="2024-01-04T00:54:28.089" v="1962" actId="20577"/>
          <ac:spMkLst>
            <pc:docMk/>
            <pc:sldMk cId="3630210826" sldId="271"/>
            <ac:spMk id="3" creationId="{51EB9A13-DA7C-2858-1172-CDB8AC4E8335}"/>
          </ac:spMkLst>
        </pc:spChg>
      </pc:sldChg>
      <pc:sldChg chg="modSp new">
        <pc:chgData name="Pavuluri, Vamsi Krishna" userId="S::vpavulu@okstate.edu::a5ba27ce-6cff-4176-a848-2816380063c1" providerId="AD" clId="Web-{8A5ACDD6-6E6D-29BB-FD16-31BA9158C7D4}" dt="2024-01-04T05:05:23.931" v="2141" actId="20577"/>
        <pc:sldMkLst>
          <pc:docMk/>
          <pc:sldMk cId="785676609" sldId="272"/>
        </pc:sldMkLst>
        <pc:spChg chg="mod">
          <ac:chgData name="Pavuluri, Vamsi Krishna" userId="S::vpavulu@okstate.edu::a5ba27ce-6cff-4176-a848-2816380063c1" providerId="AD" clId="Web-{8A5ACDD6-6E6D-29BB-FD16-31BA9158C7D4}" dt="2024-01-04T04:05:16.986" v="2054" actId="20577"/>
          <ac:spMkLst>
            <pc:docMk/>
            <pc:sldMk cId="785676609" sldId="272"/>
            <ac:spMk id="2" creationId="{D1A2EAB7-467E-1527-21DA-5C2124800D14}"/>
          </ac:spMkLst>
        </pc:spChg>
        <pc:spChg chg="mod">
          <ac:chgData name="Pavuluri, Vamsi Krishna" userId="S::vpavulu@okstate.edu::a5ba27ce-6cff-4176-a848-2816380063c1" providerId="AD" clId="Web-{8A5ACDD6-6E6D-29BB-FD16-31BA9158C7D4}" dt="2024-01-04T05:05:23.931" v="2141" actId="20577"/>
          <ac:spMkLst>
            <pc:docMk/>
            <pc:sldMk cId="785676609" sldId="272"/>
            <ac:spMk id="3" creationId="{67A8EC82-C280-2E99-BD4C-91F30CAB8B82}"/>
          </ac:spMkLst>
        </pc:spChg>
      </pc:sldChg>
      <pc:sldChg chg="modSp new">
        <pc:chgData name="Pavuluri, Vamsi Krishna" userId="S::vpavulu@okstate.edu::a5ba27ce-6cff-4176-a848-2816380063c1" providerId="AD" clId="Web-{8A5ACDD6-6E6D-29BB-FD16-31BA9158C7D4}" dt="2024-01-04T06:13:46.685" v="2549" actId="1076"/>
        <pc:sldMkLst>
          <pc:docMk/>
          <pc:sldMk cId="3887984436" sldId="273"/>
        </pc:sldMkLst>
        <pc:spChg chg="mod">
          <ac:chgData name="Pavuluri, Vamsi Krishna" userId="S::vpavulu@okstate.edu::a5ba27ce-6cff-4176-a848-2816380063c1" providerId="AD" clId="Web-{8A5ACDD6-6E6D-29BB-FD16-31BA9158C7D4}" dt="2024-01-04T04:06:02.519" v="2060" actId="20577"/>
          <ac:spMkLst>
            <pc:docMk/>
            <pc:sldMk cId="3887984436" sldId="273"/>
            <ac:spMk id="2" creationId="{8AAA4A9B-FE18-F8C7-9EE9-C76244989F9E}"/>
          </ac:spMkLst>
        </pc:spChg>
        <pc:spChg chg="mod">
          <ac:chgData name="Pavuluri, Vamsi Krishna" userId="S::vpavulu@okstate.edu::a5ba27ce-6cff-4176-a848-2816380063c1" providerId="AD" clId="Web-{8A5ACDD6-6E6D-29BB-FD16-31BA9158C7D4}" dt="2024-01-04T06:13:46.685" v="2549" actId="1076"/>
          <ac:spMkLst>
            <pc:docMk/>
            <pc:sldMk cId="3887984436" sldId="273"/>
            <ac:spMk id="3" creationId="{34CBCFAC-3D9A-8D22-7B3D-41E4FA38B0C3}"/>
          </ac:spMkLst>
        </pc:spChg>
      </pc:sldChg>
      <pc:sldChg chg="modSp add del replId">
        <pc:chgData name="Pavuluri, Vamsi Krishna" userId="S::vpavulu@okstate.edu::a5ba27ce-6cff-4176-a848-2816380063c1" providerId="AD" clId="Web-{8A5ACDD6-6E6D-29BB-FD16-31BA9158C7D4}" dt="2024-01-04T07:03:08.499" v="2581"/>
        <pc:sldMkLst>
          <pc:docMk/>
          <pc:sldMk cId="929176426" sldId="274"/>
        </pc:sldMkLst>
        <pc:spChg chg="mod">
          <ac:chgData name="Pavuluri, Vamsi Krishna" userId="S::vpavulu@okstate.edu::a5ba27ce-6cff-4176-a848-2816380063c1" providerId="AD" clId="Web-{8A5ACDD6-6E6D-29BB-FD16-31BA9158C7D4}" dt="2024-01-04T04:07:00.443" v="2070" actId="20577"/>
          <ac:spMkLst>
            <pc:docMk/>
            <pc:sldMk cId="929176426" sldId="274"/>
            <ac:spMk id="2" creationId="{8B335278-7413-56B7-F248-1DA03EF98DF3}"/>
          </ac:spMkLst>
        </pc:spChg>
      </pc:sldChg>
      <pc:sldChg chg="modSp add replId">
        <pc:chgData name="Pavuluri, Vamsi Krishna" userId="S::vpavulu@okstate.edu::a5ba27ce-6cff-4176-a848-2816380063c1" providerId="AD" clId="Web-{8A5ACDD6-6E6D-29BB-FD16-31BA9158C7D4}" dt="2024-01-04T07:09:45.081" v="2716" actId="20577"/>
        <pc:sldMkLst>
          <pc:docMk/>
          <pc:sldMk cId="2557268056" sldId="275"/>
        </pc:sldMkLst>
        <pc:spChg chg="mod">
          <ac:chgData name="Pavuluri, Vamsi Krishna" userId="S::vpavulu@okstate.edu::a5ba27ce-6cff-4176-a848-2816380063c1" providerId="AD" clId="Web-{8A5ACDD6-6E6D-29BB-FD16-31BA9158C7D4}" dt="2024-01-04T07:03:15.437" v="2588" actId="20577"/>
          <ac:spMkLst>
            <pc:docMk/>
            <pc:sldMk cId="2557268056" sldId="275"/>
            <ac:spMk id="2" creationId="{3FC4358B-564C-4764-B8C6-FE65D0234E39}"/>
          </ac:spMkLst>
        </pc:spChg>
        <pc:spChg chg="mod">
          <ac:chgData name="Pavuluri, Vamsi Krishna" userId="S::vpavulu@okstate.edu::a5ba27ce-6cff-4176-a848-2816380063c1" providerId="AD" clId="Web-{8A5ACDD6-6E6D-29BB-FD16-31BA9158C7D4}" dt="2024-01-04T07:09:45.081" v="2716" actId="20577"/>
          <ac:spMkLst>
            <pc:docMk/>
            <pc:sldMk cId="2557268056" sldId="275"/>
            <ac:spMk id="3" creationId="{0B26B4D3-8689-72CF-13A6-6FDE53C0153A}"/>
          </ac:spMkLst>
        </pc:spChg>
      </pc:sldChg>
      <pc:sldChg chg="addSp modSp new">
        <pc:chgData name="Pavuluri, Vamsi Krishna" userId="S::vpavulu@okstate.edu::a5ba27ce-6cff-4176-a848-2816380063c1" providerId="AD" clId="Web-{8A5ACDD6-6E6D-29BB-FD16-31BA9158C7D4}" dt="2024-01-04T05:08:51.079" v="2192" actId="14100"/>
        <pc:sldMkLst>
          <pc:docMk/>
          <pc:sldMk cId="3835577511" sldId="276"/>
        </pc:sldMkLst>
        <pc:spChg chg="add mod">
          <ac:chgData name="Pavuluri, Vamsi Krishna" userId="S::vpavulu@okstate.edu::a5ba27ce-6cff-4176-a848-2816380063c1" providerId="AD" clId="Web-{8A5ACDD6-6E6D-29BB-FD16-31BA9158C7D4}" dt="2024-01-04T05:08:51.079" v="2192" actId="14100"/>
          <ac:spMkLst>
            <pc:docMk/>
            <pc:sldMk cId="3835577511" sldId="276"/>
            <ac:spMk id="2" creationId="{4FE59E9F-E5BB-4BD5-1E7B-882321D1D346}"/>
          </ac:spMkLst>
        </pc:spChg>
      </pc:sldChg>
      <pc:sldChg chg="addSp modSp add replId">
        <pc:chgData name="Pavuluri, Vamsi Krishna" userId="S::vpavulu@okstate.edu::a5ba27ce-6cff-4176-a848-2816380063c1" providerId="AD" clId="Web-{8A5ACDD6-6E6D-29BB-FD16-31BA9158C7D4}" dt="2024-01-04T05:24:41.429" v="2341" actId="1076"/>
        <pc:sldMkLst>
          <pc:docMk/>
          <pc:sldMk cId="4099812217" sldId="277"/>
        </pc:sldMkLst>
        <pc:spChg chg="add mod">
          <ac:chgData name="Pavuluri, Vamsi Krishna" userId="S::vpavulu@okstate.edu::a5ba27ce-6cff-4176-a848-2816380063c1" providerId="AD" clId="Web-{8A5ACDD6-6E6D-29BB-FD16-31BA9158C7D4}" dt="2024-01-04T05:24:41.429" v="2341" actId="1076"/>
          <ac:spMkLst>
            <pc:docMk/>
            <pc:sldMk cId="4099812217" sldId="277"/>
            <ac:spMk id="2" creationId="{9FBF8967-23CF-BA40-FA90-F12A6ECF2A23}"/>
          </ac:spMkLst>
        </pc:spChg>
      </pc:sldChg>
      <pc:sldChg chg="addSp modSp add replId">
        <pc:chgData name="Pavuluri, Vamsi Krishna" userId="S::vpavulu@okstate.edu::a5ba27ce-6cff-4176-a848-2816380063c1" providerId="AD" clId="Web-{8A5ACDD6-6E6D-29BB-FD16-31BA9158C7D4}" dt="2024-01-04T05:22:02.955" v="2259" actId="20577"/>
        <pc:sldMkLst>
          <pc:docMk/>
          <pc:sldMk cId="574588300" sldId="278"/>
        </pc:sldMkLst>
        <pc:spChg chg="add mod">
          <ac:chgData name="Pavuluri, Vamsi Krishna" userId="S::vpavulu@okstate.edu::a5ba27ce-6cff-4176-a848-2816380063c1" providerId="AD" clId="Web-{8A5ACDD6-6E6D-29BB-FD16-31BA9158C7D4}" dt="2024-01-04T05:22:02.955" v="2259" actId="20577"/>
          <ac:spMkLst>
            <pc:docMk/>
            <pc:sldMk cId="574588300" sldId="278"/>
            <ac:spMk id="2" creationId="{A63BC5B2-33A3-7EB0-6B3C-BE40D63667FE}"/>
          </ac:spMkLst>
        </pc:spChg>
      </pc:sldChg>
      <pc:sldChg chg="addSp modSp new">
        <pc:chgData name="Pavuluri, Vamsi Krishna" userId="S::vpavulu@okstate.edu::a5ba27ce-6cff-4176-a848-2816380063c1" providerId="AD" clId="Web-{8A5ACDD6-6E6D-29BB-FD16-31BA9158C7D4}" dt="2024-01-04T06:08:11.501" v="2471" actId="14100"/>
        <pc:sldMkLst>
          <pc:docMk/>
          <pc:sldMk cId="684936595" sldId="279"/>
        </pc:sldMkLst>
        <pc:spChg chg="add mod">
          <ac:chgData name="Pavuluri, Vamsi Krishna" userId="S::vpavulu@okstate.edu::a5ba27ce-6cff-4176-a848-2816380063c1" providerId="AD" clId="Web-{8A5ACDD6-6E6D-29BB-FD16-31BA9158C7D4}" dt="2024-01-04T06:07:20.155" v="2467" actId="1076"/>
          <ac:spMkLst>
            <pc:docMk/>
            <pc:sldMk cId="684936595" sldId="279"/>
            <ac:spMk id="2" creationId="{D1D379EB-082B-E5CA-6CF5-B0C001229D5D}"/>
          </ac:spMkLst>
        </pc:spChg>
        <pc:spChg chg="add mod">
          <ac:chgData name="Pavuluri, Vamsi Krishna" userId="S::vpavulu@okstate.edu::a5ba27ce-6cff-4176-a848-2816380063c1" providerId="AD" clId="Web-{8A5ACDD6-6E6D-29BB-FD16-31BA9158C7D4}" dt="2024-01-04T06:08:11.501" v="2471" actId="14100"/>
          <ac:spMkLst>
            <pc:docMk/>
            <pc:sldMk cId="684936595" sldId="279"/>
            <ac:spMk id="3" creationId="{73AC0B56-D22B-A263-4E71-A61AB90660D9}"/>
          </ac:spMkLst>
        </pc:spChg>
      </pc:sldChg>
      <pc:sldChg chg="addSp modSp new add del">
        <pc:chgData name="Pavuluri, Vamsi Krishna" userId="S::vpavulu@okstate.edu::a5ba27ce-6cff-4176-a848-2816380063c1" providerId="AD" clId="Web-{8A5ACDD6-6E6D-29BB-FD16-31BA9158C7D4}" dt="2024-01-04T06:13:24.715" v="2548" actId="20577"/>
        <pc:sldMkLst>
          <pc:docMk/>
          <pc:sldMk cId="3669578184" sldId="280"/>
        </pc:sldMkLst>
        <pc:spChg chg="add mod">
          <ac:chgData name="Pavuluri, Vamsi Krishna" userId="S::vpavulu@okstate.edu::a5ba27ce-6cff-4176-a848-2816380063c1" providerId="AD" clId="Web-{8A5ACDD6-6E6D-29BB-FD16-31BA9158C7D4}" dt="2024-01-04T06:13:24.715" v="2548" actId="20577"/>
          <ac:spMkLst>
            <pc:docMk/>
            <pc:sldMk cId="3669578184" sldId="280"/>
            <ac:spMk id="2" creationId="{3DC1856E-3A77-ECA7-8E40-8525E1986C19}"/>
          </ac:spMkLst>
        </pc:spChg>
      </pc:sldChg>
      <pc:sldChg chg="addSp modSp new">
        <pc:chgData name="Pavuluri, Vamsi Krishna" userId="S::vpavulu@okstate.edu::a5ba27ce-6cff-4176-a848-2816380063c1" providerId="AD" clId="Web-{8A5ACDD6-6E6D-29BB-FD16-31BA9158C7D4}" dt="2024-01-04T07:19:30.694" v="2759" actId="20577"/>
        <pc:sldMkLst>
          <pc:docMk/>
          <pc:sldMk cId="3890556137" sldId="281"/>
        </pc:sldMkLst>
        <pc:spChg chg="add mod">
          <ac:chgData name="Pavuluri, Vamsi Krishna" userId="S::vpavulu@okstate.edu::a5ba27ce-6cff-4176-a848-2816380063c1" providerId="AD" clId="Web-{8A5ACDD6-6E6D-29BB-FD16-31BA9158C7D4}" dt="2024-01-04T07:19:30.694" v="2759" actId="20577"/>
          <ac:spMkLst>
            <pc:docMk/>
            <pc:sldMk cId="3890556137" sldId="281"/>
            <ac:spMk id="2" creationId="{6C832B6B-C26A-2210-F03F-59EE7E06A8B0}"/>
          </ac:spMkLst>
        </pc:spChg>
      </pc:sldChg>
      <pc:sldChg chg="addSp modSp add replId">
        <pc:chgData name="Pavuluri, Vamsi Krishna" userId="S::vpavulu@okstate.edu::a5ba27ce-6cff-4176-a848-2816380063c1" providerId="AD" clId="Web-{8A5ACDD6-6E6D-29BB-FD16-31BA9158C7D4}" dt="2024-01-04T07:11:55.785" v="2758" actId="14100"/>
        <pc:sldMkLst>
          <pc:docMk/>
          <pc:sldMk cId="938276947" sldId="282"/>
        </pc:sldMkLst>
        <pc:spChg chg="add mod">
          <ac:chgData name="Pavuluri, Vamsi Krishna" userId="S::vpavulu@okstate.edu::a5ba27ce-6cff-4176-a848-2816380063c1" providerId="AD" clId="Web-{8A5ACDD6-6E6D-29BB-FD16-31BA9158C7D4}" dt="2024-01-04T07:11:55.785" v="2758" actId="14100"/>
          <ac:spMkLst>
            <pc:docMk/>
            <pc:sldMk cId="938276947" sldId="282"/>
            <ac:spMk id="2" creationId="{E722F337-E2A0-52C1-5E20-B261CBA4179D}"/>
          </ac:spMkLst>
        </pc:spChg>
      </pc:sldChg>
      <pc:sldChg chg="modSp new">
        <pc:chgData name="Pavuluri, Vamsi Krishna" userId="S::vpavulu@okstate.edu::a5ba27ce-6cff-4176-a848-2816380063c1" providerId="AD" clId="Web-{8A5ACDD6-6E6D-29BB-FD16-31BA9158C7D4}" dt="2024-01-04T07:29:24.695" v="2773" actId="20577"/>
        <pc:sldMkLst>
          <pc:docMk/>
          <pc:sldMk cId="477610250" sldId="283"/>
        </pc:sldMkLst>
        <pc:spChg chg="mod">
          <ac:chgData name="Pavuluri, Vamsi Krishna" userId="S::vpavulu@okstate.edu::a5ba27ce-6cff-4176-a848-2816380063c1" providerId="AD" clId="Web-{8A5ACDD6-6E6D-29BB-FD16-31BA9158C7D4}" dt="2024-01-04T07:02:57.077" v="2580" actId="20577"/>
          <ac:spMkLst>
            <pc:docMk/>
            <pc:sldMk cId="477610250" sldId="283"/>
            <ac:spMk id="2" creationId="{1C2874D0-58A7-8B40-3B15-2454CB628D8D}"/>
          </ac:spMkLst>
        </pc:spChg>
        <pc:spChg chg="mod">
          <ac:chgData name="Pavuluri, Vamsi Krishna" userId="S::vpavulu@okstate.edu::a5ba27ce-6cff-4176-a848-2816380063c1" providerId="AD" clId="Web-{8A5ACDD6-6E6D-29BB-FD16-31BA9158C7D4}" dt="2024-01-04T07:29:24.695" v="2773" actId="20577"/>
          <ac:spMkLst>
            <pc:docMk/>
            <pc:sldMk cId="477610250" sldId="283"/>
            <ac:spMk id="3" creationId="{712B4465-92F6-7440-3AA2-B677492C1FDF}"/>
          </ac:spMkLst>
        </pc:spChg>
      </pc:sldChg>
      <pc:sldChg chg="modSp new">
        <pc:chgData name="Pavuluri, Vamsi Krishna" userId="S::vpavulu@okstate.edu::a5ba27ce-6cff-4176-a848-2816380063c1" providerId="AD" clId="Web-{8A5ACDD6-6E6D-29BB-FD16-31BA9158C7D4}" dt="2024-01-05T08:55:34.617" v="2992" actId="20577"/>
        <pc:sldMkLst>
          <pc:docMk/>
          <pc:sldMk cId="2304153123" sldId="284"/>
        </pc:sldMkLst>
        <pc:spChg chg="mod">
          <ac:chgData name="Pavuluri, Vamsi Krishna" userId="S::vpavulu@okstate.edu::a5ba27ce-6cff-4176-a848-2816380063c1" providerId="AD" clId="Web-{8A5ACDD6-6E6D-29BB-FD16-31BA9158C7D4}" dt="2024-01-05T08:30:45.268" v="2801" actId="14100"/>
          <ac:spMkLst>
            <pc:docMk/>
            <pc:sldMk cId="2304153123" sldId="284"/>
            <ac:spMk id="2" creationId="{D8CBA625-8A24-F550-1A49-15FFA1C1A1AA}"/>
          </ac:spMkLst>
        </pc:spChg>
        <pc:spChg chg="mod">
          <ac:chgData name="Pavuluri, Vamsi Krishna" userId="S::vpavulu@okstate.edu::a5ba27ce-6cff-4176-a848-2816380063c1" providerId="AD" clId="Web-{8A5ACDD6-6E6D-29BB-FD16-31BA9158C7D4}" dt="2024-01-05T08:55:34.617" v="2992" actId="20577"/>
          <ac:spMkLst>
            <pc:docMk/>
            <pc:sldMk cId="2304153123" sldId="284"/>
            <ac:spMk id="3" creationId="{85566F59-BAE8-B0D8-90D4-80353CEB028B}"/>
          </ac:spMkLst>
        </pc:spChg>
      </pc:sldChg>
      <pc:sldChg chg="addSp modSp new">
        <pc:chgData name="Pavuluri, Vamsi Krishna" userId="S::vpavulu@okstate.edu::a5ba27ce-6cff-4176-a848-2816380063c1" providerId="AD" clId="Web-{8A5ACDD6-6E6D-29BB-FD16-31BA9158C7D4}" dt="2024-01-05T09:15:30.696" v="3307" actId="20577"/>
        <pc:sldMkLst>
          <pc:docMk/>
          <pc:sldMk cId="3629110576" sldId="285"/>
        </pc:sldMkLst>
        <pc:spChg chg="add mod">
          <ac:chgData name="Pavuluri, Vamsi Krishna" userId="S::vpavulu@okstate.edu::a5ba27ce-6cff-4176-a848-2816380063c1" providerId="AD" clId="Web-{8A5ACDD6-6E6D-29BB-FD16-31BA9158C7D4}" dt="2024-01-05T09:15:30.696" v="3307" actId="20577"/>
          <ac:spMkLst>
            <pc:docMk/>
            <pc:sldMk cId="3629110576" sldId="285"/>
            <ac:spMk id="2" creationId="{414450C9-423C-4B0A-3931-D0BD3712755D}"/>
          </ac:spMkLst>
        </pc:spChg>
      </pc:sldChg>
      <pc:sldChg chg="addSp delSp modSp new">
        <pc:chgData name="Pavuluri, Vamsi Krishna" userId="S::vpavulu@okstate.edu::a5ba27ce-6cff-4176-a848-2816380063c1" providerId="AD" clId="Web-{8A5ACDD6-6E6D-29BB-FD16-31BA9158C7D4}" dt="2024-01-05T09:39:03.323" v="3804" actId="20577"/>
        <pc:sldMkLst>
          <pc:docMk/>
          <pc:sldMk cId="1125621221" sldId="286"/>
        </pc:sldMkLst>
        <pc:spChg chg="add del">
          <ac:chgData name="Pavuluri, Vamsi Krishna" userId="S::vpavulu@okstate.edu::a5ba27ce-6cff-4176-a848-2816380063c1" providerId="AD" clId="Web-{8A5ACDD6-6E6D-29BB-FD16-31BA9158C7D4}" dt="2024-01-05T09:16:49.887" v="3310"/>
          <ac:spMkLst>
            <pc:docMk/>
            <pc:sldMk cId="1125621221" sldId="286"/>
            <ac:spMk id="2" creationId="{66DE90C1-323F-8F0D-ECCF-5789492E6CE2}"/>
          </ac:spMkLst>
        </pc:spChg>
        <pc:spChg chg="add del">
          <ac:chgData name="Pavuluri, Vamsi Krishna" userId="S::vpavulu@okstate.edu::a5ba27ce-6cff-4176-a848-2816380063c1" providerId="AD" clId="Web-{8A5ACDD6-6E6D-29BB-FD16-31BA9158C7D4}" dt="2024-01-05T09:16:49.918" v="3312"/>
          <ac:spMkLst>
            <pc:docMk/>
            <pc:sldMk cId="1125621221" sldId="286"/>
            <ac:spMk id="3" creationId="{94DC2557-91C1-F026-35BE-7F4A40664568}"/>
          </ac:spMkLst>
        </pc:spChg>
        <pc:spChg chg="add del">
          <ac:chgData name="Pavuluri, Vamsi Krishna" userId="S::vpavulu@okstate.edu::a5ba27ce-6cff-4176-a848-2816380063c1" providerId="AD" clId="Web-{8A5ACDD6-6E6D-29BB-FD16-31BA9158C7D4}" dt="2024-01-05T09:16:49.965" v="3314"/>
          <ac:spMkLst>
            <pc:docMk/>
            <pc:sldMk cId="1125621221" sldId="286"/>
            <ac:spMk id="4" creationId="{5D9520D5-7EDA-26AC-78F3-15C6441C060C}"/>
          </ac:spMkLst>
        </pc:spChg>
        <pc:spChg chg="add mod">
          <ac:chgData name="Pavuluri, Vamsi Krishna" userId="S::vpavulu@okstate.edu::a5ba27ce-6cff-4176-a848-2816380063c1" providerId="AD" clId="Web-{8A5ACDD6-6E6D-29BB-FD16-31BA9158C7D4}" dt="2024-01-05T09:39:03.323" v="3804" actId="20577"/>
          <ac:spMkLst>
            <pc:docMk/>
            <pc:sldMk cId="1125621221" sldId="286"/>
            <ac:spMk id="5" creationId="{75C3615F-92AA-1905-D9EB-9D6BCCD9B458}"/>
          </ac:spMkLst>
        </pc:spChg>
      </pc:sldChg>
      <pc:sldChg chg="addSp modSp new">
        <pc:chgData name="Pavuluri, Vamsi Krishna" userId="S::vpavulu@okstate.edu::a5ba27ce-6cff-4176-a848-2816380063c1" providerId="AD" clId="Web-{8A5ACDD6-6E6D-29BB-FD16-31BA9158C7D4}" dt="2024-01-05T09:56:14.484" v="4085" actId="20577"/>
        <pc:sldMkLst>
          <pc:docMk/>
          <pc:sldMk cId="2897405793" sldId="287"/>
        </pc:sldMkLst>
        <pc:spChg chg="add mod">
          <ac:chgData name="Pavuluri, Vamsi Krishna" userId="S::vpavulu@okstate.edu::a5ba27ce-6cff-4176-a848-2816380063c1" providerId="AD" clId="Web-{8A5ACDD6-6E6D-29BB-FD16-31BA9158C7D4}" dt="2024-01-05T09:56:14.484" v="4085" actId="20577"/>
          <ac:spMkLst>
            <pc:docMk/>
            <pc:sldMk cId="2897405793" sldId="287"/>
            <ac:spMk id="2" creationId="{8A044E94-F9C3-6CBC-CB78-8A8A50B2010D}"/>
          </ac:spMkLst>
        </pc:spChg>
      </pc:sldChg>
      <pc:sldChg chg="addSp modSp new">
        <pc:chgData name="Pavuluri, Vamsi Krishna" userId="S::vpavulu@okstate.edu::a5ba27ce-6cff-4176-a848-2816380063c1" providerId="AD" clId="Web-{8A5ACDD6-6E6D-29BB-FD16-31BA9158C7D4}" dt="2024-01-05T10:02:35.910" v="4134" actId="14100"/>
        <pc:sldMkLst>
          <pc:docMk/>
          <pc:sldMk cId="3265337867" sldId="288"/>
        </pc:sldMkLst>
        <pc:spChg chg="add mod">
          <ac:chgData name="Pavuluri, Vamsi Krishna" userId="S::vpavulu@okstate.edu::a5ba27ce-6cff-4176-a848-2816380063c1" providerId="AD" clId="Web-{8A5ACDD6-6E6D-29BB-FD16-31BA9158C7D4}" dt="2024-01-05T10:02:35.910" v="4134" actId="14100"/>
          <ac:spMkLst>
            <pc:docMk/>
            <pc:sldMk cId="3265337867" sldId="288"/>
            <ac:spMk id="2" creationId="{21954169-EDBA-5F15-572B-BD31D7AAC836}"/>
          </ac:spMkLst>
        </pc:spChg>
      </pc:sldChg>
      <pc:sldChg chg="new del">
        <pc:chgData name="Pavuluri, Vamsi Krishna" userId="S::vpavulu@okstate.edu::a5ba27ce-6cff-4176-a848-2816380063c1" providerId="AD" clId="Web-{8A5ACDD6-6E6D-29BB-FD16-31BA9158C7D4}" dt="2024-01-05T10:07:30.787" v="4137"/>
        <pc:sldMkLst>
          <pc:docMk/>
          <pc:sldMk cId="309389151" sldId="289"/>
        </pc:sldMkLst>
      </pc:sldChg>
      <pc:sldChg chg="modSp add">
        <pc:chgData name="Pavuluri, Vamsi Krishna" userId="S::vpavulu@okstate.edu::a5ba27ce-6cff-4176-a848-2816380063c1" providerId="AD" clId="Web-{8A5ACDD6-6E6D-29BB-FD16-31BA9158C7D4}" dt="2024-01-05T10:28:39.777" v="4607" actId="20577"/>
        <pc:sldMkLst>
          <pc:docMk/>
          <pc:sldMk cId="850709097" sldId="290"/>
        </pc:sldMkLst>
        <pc:spChg chg="mod">
          <ac:chgData name="Pavuluri, Vamsi Krishna" userId="S::vpavulu@okstate.edu::a5ba27ce-6cff-4176-a848-2816380063c1" providerId="AD" clId="Web-{8A5ACDD6-6E6D-29BB-FD16-31BA9158C7D4}" dt="2024-01-05T10:28:39.777" v="4607" actId="20577"/>
          <ac:spMkLst>
            <pc:docMk/>
            <pc:sldMk cId="850709097" sldId="290"/>
            <ac:spMk id="3" creationId="{623D1092-E8C4-3231-3E75-C4EE0DC12D97}"/>
          </ac:spMkLst>
        </pc:spChg>
      </pc:sldChg>
      <pc:sldChg chg="new del">
        <pc:chgData name="Pavuluri, Vamsi Krishna" userId="S::vpavulu@okstate.edu::a5ba27ce-6cff-4176-a848-2816380063c1" providerId="AD" clId="Web-{8A5ACDD6-6E6D-29BB-FD16-31BA9158C7D4}" dt="2024-01-05T10:30:24.959" v="4610"/>
        <pc:sldMkLst>
          <pc:docMk/>
          <pc:sldMk cId="1972949145" sldId="291"/>
        </pc:sldMkLst>
      </pc:sldChg>
      <pc:sldChg chg="modSp add">
        <pc:chgData name="Pavuluri, Vamsi Krishna" userId="S::vpavulu@okstate.edu::a5ba27ce-6cff-4176-a848-2816380063c1" providerId="AD" clId="Web-{8A5ACDD6-6E6D-29BB-FD16-31BA9158C7D4}" dt="2024-01-05T10:40:57.342" v="4896" actId="20577"/>
        <pc:sldMkLst>
          <pc:docMk/>
          <pc:sldMk cId="1806623083" sldId="292"/>
        </pc:sldMkLst>
        <pc:spChg chg="mod">
          <ac:chgData name="Pavuluri, Vamsi Krishna" userId="S::vpavulu@okstate.edu::a5ba27ce-6cff-4176-a848-2816380063c1" providerId="AD" clId="Web-{8A5ACDD6-6E6D-29BB-FD16-31BA9158C7D4}" dt="2024-01-05T10:37:39.239" v="4819" actId="14100"/>
          <ac:spMkLst>
            <pc:docMk/>
            <pc:sldMk cId="1806623083" sldId="292"/>
            <ac:spMk id="2" creationId="{9C7E28DE-486E-F91A-A9A2-53FC8EFBE214}"/>
          </ac:spMkLst>
        </pc:spChg>
        <pc:spChg chg="mod">
          <ac:chgData name="Pavuluri, Vamsi Krishna" userId="S::vpavulu@okstate.edu::a5ba27ce-6cff-4176-a848-2816380063c1" providerId="AD" clId="Web-{8A5ACDD6-6E6D-29BB-FD16-31BA9158C7D4}" dt="2024-01-05T10:40:57.342" v="4896" actId="20577"/>
          <ac:spMkLst>
            <pc:docMk/>
            <pc:sldMk cId="1806623083" sldId="292"/>
            <ac:spMk id="3" creationId="{8AE7F145-B7E1-ABB6-B319-C661C684C147}"/>
          </ac:spMkLst>
        </pc:spChg>
      </pc:sldChg>
      <pc:sldChg chg="new del">
        <pc:chgData name="Pavuluri, Vamsi Krishna" userId="S::vpavulu@okstate.edu::a5ba27ce-6cff-4176-a848-2816380063c1" providerId="AD" clId="Web-{8A5ACDD6-6E6D-29BB-FD16-31BA9158C7D4}" dt="2024-01-05T10:47:09.180" v="4952"/>
        <pc:sldMkLst>
          <pc:docMk/>
          <pc:sldMk cId="2870493029" sldId="293"/>
        </pc:sldMkLst>
      </pc:sldChg>
      <pc:sldChg chg="modSp add">
        <pc:chgData name="Pavuluri, Vamsi Krishna" userId="S::vpavulu@okstate.edu::a5ba27ce-6cff-4176-a848-2816380063c1" providerId="AD" clId="Web-{8A5ACDD6-6E6D-29BB-FD16-31BA9158C7D4}" dt="2024-01-05T11:10:08.183" v="5461" actId="20577"/>
        <pc:sldMkLst>
          <pc:docMk/>
          <pc:sldMk cId="2643368682" sldId="294"/>
        </pc:sldMkLst>
        <pc:spChg chg="mod">
          <ac:chgData name="Pavuluri, Vamsi Krishna" userId="S::vpavulu@okstate.edu::a5ba27ce-6cff-4176-a848-2816380063c1" providerId="AD" clId="Web-{8A5ACDD6-6E6D-29BB-FD16-31BA9158C7D4}" dt="2024-01-05T11:05:32.936" v="5380" actId="14100"/>
          <ac:spMkLst>
            <pc:docMk/>
            <pc:sldMk cId="2643368682" sldId="294"/>
            <ac:spMk id="2" creationId="{AF43D02E-B632-6302-BD32-F8FEBC4E99D8}"/>
          </ac:spMkLst>
        </pc:spChg>
        <pc:spChg chg="mod">
          <ac:chgData name="Pavuluri, Vamsi Krishna" userId="S::vpavulu@okstate.edu::a5ba27ce-6cff-4176-a848-2816380063c1" providerId="AD" clId="Web-{8A5ACDD6-6E6D-29BB-FD16-31BA9158C7D4}" dt="2024-01-05T11:10:08.183" v="5461" actId="20577"/>
          <ac:spMkLst>
            <pc:docMk/>
            <pc:sldMk cId="2643368682" sldId="294"/>
            <ac:spMk id="3" creationId="{16292D9A-BF5B-A614-B837-B5CEA1E65E6C}"/>
          </ac:spMkLst>
        </pc:spChg>
      </pc:sldChg>
      <pc:sldChg chg="modSp add">
        <pc:chgData name="Pavuluri, Vamsi Krishna" userId="S::vpavulu@okstate.edu::a5ba27ce-6cff-4176-a848-2816380063c1" providerId="AD" clId="Web-{8A5ACDD6-6E6D-29BB-FD16-31BA9158C7D4}" dt="2024-01-05T10:59:23.212" v="5255" actId="20577"/>
        <pc:sldMkLst>
          <pc:docMk/>
          <pc:sldMk cId="2435313896" sldId="295"/>
        </pc:sldMkLst>
        <pc:spChg chg="mod">
          <ac:chgData name="Pavuluri, Vamsi Krishna" userId="S::vpavulu@okstate.edu::a5ba27ce-6cff-4176-a848-2816380063c1" providerId="AD" clId="Web-{8A5ACDD6-6E6D-29BB-FD16-31BA9158C7D4}" dt="2024-01-05T10:59:23.212" v="5255" actId="20577"/>
          <ac:spMkLst>
            <pc:docMk/>
            <pc:sldMk cId="2435313896" sldId="295"/>
            <ac:spMk id="2" creationId="{AAE9FD8A-AA9C-15A4-88EA-0D4696D48C48}"/>
          </ac:spMkLst>
        </pc:spChg>
      </pc:sldChg>
      <pc:sldChg chg="add">
        <pc:chgData name="Pavuluri, Vamsi Krishna" userId="S::vpavulu@okstate.edu::a5ba27ce-6cff-4176-a848-2816380063c1" providerId="AD" clId="Web-{8A5ACDD6-6E6D-29BB-FD16-31BA9158C7D4}" dt="2024-01-05T11:10:58.904" v="5462"/>
        <pc:sldMkLst>
          <pc:docMk/>
          <pc:sldMk cId="4036271140" sldId="296"/>
        </pc:sldMkLst>
      </pc:sldChg>
    </pc:docChg>
  </pc:docChgLst>
  <pc:docChgLst>
    <pc:chgData name="Pavuluri, Vamsi Krishna" userId="S::vpavulu@okstate.edu::a5ba27ce-6cff-4176-a848-2816380063c1" providerId="AD" clId="Web-{CEC4ADE3-DF44-5EC7-24C6-FE3406BE76BA}"/>
    <pc:docChg chg="modSld">
      <pc:chgData name="Pavuluri, Vamsi Krishna" userId="S::vpavulu@okstate.edu::a5ba27ce-6cff-4176-a848-2816380063c1" providerId="AD" clId="Web-{CEC4ADE3-DF44-5EC7-24C6-FE3406BE76BA}" dt="2024-01-07T17:43:00.945" v="66" actId="20577"/>
      <pc:docMkLst>
        <pc:docMk/>
      </pc:docMkLst>
      <pc:sldChg chg="modSp">
        <pc:chgData name="Pavuluri, Vamsi Krishna" userId="S::vpavulu@okstate.edu::a5ba27ce-6cff-4176-a848-2816380063c1" providerId="AD" clId="Web-{CEC4ADE3-DF44-5EC7-24C6-FE3406BE76BA}" dt="2024-01-07T17:42:07.099" v="61" actId="20577"/>
        <pc:sldMkLst>
          <pc:docMk/>
          <pc:sldMk cId="3905228182" sldId="263"/>
        </pc:sldMkLst>
        <pc:spChg chg="mod">
          <ac:chgData name="Pavuluri, Vamsi Krishna" userId="S::vpavulu@okstate.edu::a5ba27ce-6cff-4176-a848-2816380063c1" providerId="AD" clId="Web-{CEC4ADE3-DF44-5EC7-24C6-FE3406BE76BA}" dt="2024-01-07T17:42:07.099" v="61" actId="20577"/>
          <ac:spMkLst>
            <pc:docMk/>
            <pc:sldMk cId="3905228182" sldId="263"/>
            <ac:spMk id="3" creationId="{9195E516-74B2-8AB3-2B03-B5DDBB4BB2E6}"/>
          </ac:spMkLst>
        </pc:spChg>
      </pc:sldChg>
      <pc:sldChg chg="modSp">
        <pc:chgData name="Pavuluri, Vamsi Krishna" userId="S::vpavulu@okstate.edu::a5ba27ce-6cff-4176-a848-2816380063c1" providerId="AD" clId="Web-{CEC4ADE3-DF44-5EC7-24C6-FE3406BE76BA}" dt="2024-01-07T17:41:43.911" v="52" actId="20577"/>
        <pc:sldMkLst>
          <pc:docMk/>
          <pc:sldMk cId="2971082389" sldId="266"/>
        </pc:sldMkLst>
        <pc:spChg chg="mod">
          <ac:chgData name="Pavuluri, Vamsi Krishna" userId="S::vpavulu@okstate.edu::a5ba27ce-6cff-4176-a848-2816380063c1" providerId="AD" clId="Web-{CEC4ADE3-DF44-5EC7-24C6-FE3406BE76BA}" dt="2024-01-07T17:41:43.911" v="52" actId="20577"/>
          <ac:spMkLst>
            <pc:docMk/>
            <pc:sldMk cId="2971082389" sldId="266"/>
            <ac:spMk id="2" creationId="{1E65EFD7-D8E8-6A65-C3DD-39AD4889AAE0}"/>
          </ac:spMkLst>
        </pc:spChg>
        <pc:spChg chg="mod">
          <ac:chgData name="Pavuluri, Vamsi Krishna" userId="S::vpavulu@okstate.edu::a5ba27ce-6cff-4176-a848-2816380063c1" providerId="AD" clId="Web-{CEC4ADE3-DF44-5EC7-24C6-FE3406BE76BA}" dt="2024-01-07T17:41:35.645" v="50" actId="20577"/>
          <ac:spMkLst>
            <pc:docMk/>
            <pc:sldMk cId="2971082389" sldId="266"/>
            <ac:spMk id="3" creationId="{F11DB6E3-7F80-2A8B-E426-1F5224F4AC62}"/>
          </ac:spMkLst>
        </pc:spChg>
      </pc:sldChg>
      <pc:sldChg chg="modSp">
        <pc:chgData name="Pavuluri, Vamsi Krishna" userId="S::vpavulu@okstate.edu::a5ba27ce-6cff-4176-a848-2816380063c1" providerId="AD" clId="Web-{CEC4ADE3-DF44-5EC7-24C6-FE3406BE76BA}" dt="2024-01-07T17:41:18.145" v="44" actId="20577"/>
        <pc:sldMkLst>
          <pc:docMk/>
          <pc:sldMk cId="198390752" sldId="267"/>
        </pc:sldMkLst>
        <pc:spChg chg="mod">
          <ac:chgData name="Pavuluri, Vamsi Krishna" userId="S::vpavulu@okstate.edu::a5ba27ce-6cff-4176-a848-2816380063c1" providerId="AD" clId="Web-{CEC4ADE3-DF44-5EC7-24C6-FE3406BE76BA}" dt="2024-01-07T17:41:18.145" v="44" actId="20577"/>
          <ac:spMkLst>
            <pc:docMk/>
            <pc:sldMk cId="198390752" sldId="267"/>
            <ac:spMk id="3" creationId="{63481A84-B88E-C64E-ABD6-9A8F380B1967}"/>
          </ac:spMkLst>
        </pc:spChg>
      </pc:sldChg>
      <pc:sldChg chg="modSp">
        <pc:chgData name="Pavuluri, Vamsi Krishna" userId="S::vpavulu@okstate.edu::a5ba27ce-6cff-4176-a848-2816380063c1" providerId="AD" clId="Web-{CEC4ADE3-DF44-5EC7-24C6-FE3406BE76BA}" dt="2024-01-07T17:40:32.002" v="40" actId="20577"/>
        <pc:sldMkLst>
          <pc:docMk/>
          <pc:sldMk cId="2994729658" sldId="269"/>
        </pc:sldMkLst>
        <pc:spChg chg="mod">
          <ac:chgData name="Pavuluri, Vamsi Krishna" userId="S::vpavulu@okstate.edu::a5ba27ce-6cff-4176-a848-2816380063c1" providerId="AD" clId="Web-{CEC4ADE3-DF44-5EC7-24C6-FE3406BE76BA}" dt="2024-01-07T17:40:32.002" v="40" actId="20577"/>
          <ac:spMkLst>
            <pc:docMk/>
            <pc:sldMk cId="2994729658" sldId="269"/>
            <ac:spMk id="3" creationId="{A1138856-9393-F263-B4E6-EDE36C114C54}"/>
          </ac:spMkLst>
        </pc:spChg>
      </pc:sldChg>
      <pc:sldChg chg="modSp">
        <pc:chgData name="Pavuluri, Vamsi Krishna" userId="S::vpavulu@okstate.edu::a5ba27ce-6cff-4176-a848-2816380063c1" providerId="AD" clId="Web-{CEC4ADE3-DF44-5EC7-24C6-FE3406BE76BA}" dt="2024-01-07T17:42:42.194" v="63" actId="20577"/>
        <pc:sldMkLst>
          <pc:docMk/>
          <pc:sldMk cId="785676609" sldId="272"/>
        </pc:sldMkLst>
        <pc:spChg chg="mod">
          <ac:chgData name="Pavuluri, Vamsi Krishna" userId="S::vpavulu@okstate.edu::a5ba27ce-6cff-4176-a848-2816380063c1" providerId="AD" clId="Web-{CEC4ADE3-DF44-5EC7-24C6-FE3406BE76BA}" dt="2024-01-07T17:42:42.194" v="63" actId="20577"/>
          <ac:spMkLst>
            <pc:docMk/>
            <pc:sldMk cId="785676609" sldId="272"/>
            <ac:spMk id="3" creationId="{67A8EC82-C280-2E99-BD4C-91F30CAB8B82}"/>
          </ac:spMkLst>
        </pc:spChg>
      </pc:sldChg>
      <pc:sldChg chg="modSp">
        <pc:chgData name="Pavuluri, Vamsi Krishna" userId="S::vpavulu@okstate.edu::a5ba27ce-6cff-4176-a848-2816380063c1" providerId="AD" clId="Web-{CEC4ADE3-DF44-5EC7-24C6-FE3406BE76BA}" dt="2024-01-07T17:38:13.857" v="25" actId="20577"/>
        <pc:sldMkLst>
          <pc:docMk/>
          <pc:sldMk cId="2557268056" sldId="275"/>
        </pc:sldMkLst>
        <pc:spChg chg="mod">
          <ac:chgData name="Pavuluri, Vamsi Krishna" userId="S::vpavulu@okstate.edu::a5ba27ce-6cff-4176-a848-2816380063c1" providerId="AD" clId="Web-{CEC4ADE3-DF44-5EC7-24C6-FE3406BE76BA}" dt="2024-01-07T17:38:13.857" v="25" actId="20577"/>
          <ac:spMkLst>
            <pc:docMk/>
            <pc:sldMk cId="2557268056" sldId="275"/>
            <ac:spMk id="3" creationId="{0B26B4D3-8689-72CF-13A6-6FDE53C0153A}"/>
          </ac:spMkLst>
        </pc:spChg>
      </pc:sldChg>
      <pc:sldChg chg="modSp">
        <pc:chgData name="Pavuluri, Vamsi Krishna" userId="S::vpavulu@okstate.edu::a5ba27ce-6cff-4176-a848-2816380063c1" providerId="AD" clId="Web-{CEC4ADE3-DF44-5EC7-24C6-FE3406BE76BA}" dt="2024-01-07T17:43:00.945" v="66" actId="20577"/>
        <pc:sldMkLst>
          <pc:docMk/>
          <pc:sldMk cId="4099812217" sldId="277"/>
        </pc:sldMkLst>
        <pc:spChg chg="mod">
          <ac:chgData name="Pavuluri, Vamsi Krishna" userId="S::vpavulu@okstate.edu::a5ba27ce-6cff-4176-a848-2816380063c1" providerId="AD" clId="Web-{CEC4ADE3-DF44-5EC7-24C6-FE3406BE76BA}" dt="2024-01-07T17:43:00.945" v="66" actId="20577"/>
          <ac:spMkLst>
            <pc:docMk/>
            <pc:sldMk cId="4099812217" sldId="277"/>
            <ac:spMk id="2" creationId="{9FBF8967-23CF-BA40-FA90-F12A6ECF2A23}"/>
          </ac:spMkLst>
        </pc:spChg>
      </pc:sldChg>
      <pc:sldChg chg="modSp">
        <pc:chgData name="Pavuluri, Vamsi Krishna" userId="S::vpavulu@okstate.edu::a5ba27ce-6cff-4176-a848-2816380063c1" providerId="AD" clId="Web-{CEC4ADE3-DF44-5EC7-24C6-FE3406BE76BA}" dt="2024-01-07T17:42:50.882" v="64" actId="20577"/>
        <pc:sldMkLst>
          <pc:docMk/>
          <pc:sldMk cId="574588300" sldId="278"/>
        </pc:sldMkLst>
        <pc:spChg chg="mod">
          <ac:chgData name="Pavuluri, Vamsi Krishna" userId="S::vpavulu@okstate.edu::a5ba27ce-6cff-4176-a848-2816380063c1" providerId="AD" clId="Web-{CEC4ADE3-DF44-5EC7-24C6-FE3406BE76BA}" dt="2024-01-07T17:42:50.882" v="64" actId="20577"/>
          <ac:spMkLst>
            <pc:docMk/>
            <pc:sldMk cId="574588300" sldId="278"/>
            <ac:spMk id="2" creationId="{A63BC5B2-33A3-7EB0-6B3C-BE40D63667FE}"/>
          </ac:spMkLst>
        </pc:spChg>
      </pc:sldChg>
      <pc:sldChg chg="modSp">
        <pc:chgData name="Pavuluri, Vamsi Krishna" userId="S::vpavulu@okstate.edu::a5ba27ce-6cff-4176-a848-2816380063c1" providerId="AD" clId="Web-{CEC4ADE3-DF44-5EC7-24C6-FE3406BE76BA}" dt="2024-01-07T17:37:16.620" v="22" actId="20577"/>
        <pc:sldMkLst>
          <pc:docMk/>
          <pc:sldMk cId="684936595" sldId="279"/>
        </pc:sldMkLst>
        <pc:spChg chg="mod">
          <ac:chgData name="Pavuluri, Vamsi Krishna" userId="S::vpavulu@okstate.edu::a5ba27ce-6cff-4176-a848-2816380063c1" providerId="AD" clId="Web-{CEC4ADE3-DF44-5EC7-24C6-FE3406BE76BA}" dt="2024-01-07T17:37:16.620" v="22" actId="20577"/>
          <ac:spMkLst>
            <pc:docMk/>
            <pc:sldMk cId="684936595" sldId="279"/>
            <ac:spMk id="2" creationId="{D1D379EB-082B-E5CA-6CF5-B0C001229D5D}"/>
          </ac:spMkLst>
        </pc:spChg>
      </pc:sldChg>
      <pc:sldChg chg="modSp">
        <pc:chgData name="Pavuluri, Vamsi Krishna" userId="S::vpavulu@okstate.edu::a5ba27ce-6cff-4176-a848-2816380063c1" providerId="AD" clId="Web-{CEC4ADE3-DF44-5EC7-24C6-FE3406BE76BA}" dt="2024-01-07T17:33:49.048" v="3" actId="20577"/>
        <pc:sldMkLst>
          <pc:docMk/>
          <pc:sldMk cId="3669578184" sldId="280"/>
        </pc:sldMkLst>
        <pc:spChg chg="mod">
          <ac:chgData name="Pavuluri, Vamsi Krishna" userId="S::vpavulu@okstate.edu::a5ba27ce-6cff-4176-a848-2816380063c1" providerId="AD" clId="Web-{CEC4ADE3-DF44-5EC7-24C6-FE3406BE76BA}" dt="2024-01-07T17:33:49.048" v="3" actId="20577"/>
          <ac:spMkLst>
            <pc:docMk/>
            <pc:sldMk cId="3669578184" sldId="280"/>
            <ac:spMk id="2" creationId="{3DC1856E-3A77-ECA7-8E40-8525E1986C19}"/>
          </ac:spMkLst>
        </pc:spChg>
      </pc:sldChg>
      <pc:sldChg chg="modSp">
        <pc:chgData name="Pavuluri, Vamsi Krishna" userId="S::vpavulu@okstate.edu::a5ba27ce-6cff-4176-a848-2816380063c1" providerId="AD" clId="Web-{CEC4ADE3-DF44-5EC7-24C6-FE3406BE76BA}" dt="2024-01-07T17:33:33.391" v="1" actId="20577"/>
        <pc:sldMkLst>
          <pc:docMk/>
          <pc:sldMk cId="938276947" sldId="282"/>
        </pc:sldMkLst>
        <pc:spChg chg="mod">
          <ac:chgData name="Pavuluri, Vamsi Krishna" userId="S::vpavulu@okstate.edu::a5ba27ce-6cff-4176-a848-2816380063c1" providerId="AD" clId="Web-{CEC4ADE3-DF44-5EC7-24C6-FE3406BE76BA}" dt="2024-01-07T17:33:33.391" v="1" actId="20577"/>
          <ac:spMkLst>
            <pc:docMk/>
            <pc:sldMk cId="938276947" sldId="282"/>
            <ac:spMk id="2" creationId="{E722F337-E2A0-52C1-5E20-B261CBA4179D}"/>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58"/>
    </inkml:context>
    <inkml:brush xml:id="br0">
      <inkml:brushProperty name="width" value="0.1" units="cm"/>
      <inkml:brushProperty name="height" value="0.1" units="cm"/>
      <inkml:brushProperty name="color" value="#FFFFFF"/>
    </inkml:brush>
  </inkml:definitions>
  <inkml:trace contextRef="#ctx0" brushRef="#br0">9560 2584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51"/>
    </inkml:context>
    <inkml:brush xml:id="br0">
      <inkml:brushProperty name="width" value="0.1" units="cm"/>
      <inkml:brushProperty name="height" value="0.1" units="cm"/>
    </inkml:brush>
  </inkml:definitions>
  <inkml:trace contextRef="#ctx0" brushRef="#br0">6724 3128 16383 0 0,'-2'2'0'0'0,"-6"23"0"0"0,3 38 0 0 0,2 33 0 0 0,1 28 0 0 0,2 12 0 0 0,0 2 0 0 0,7-9 0 0 0,9-13 0 0 0,8-21 0 0 0,7-18 0 0 0,-2-17 0 0 0,0-12 0 0 0,2-14 0 0 0,3-13 0 0 0,1-16 0 0 0,-4-23 0 0 0,-2-20 0 0 0,-6-12 0 0 0,-6-9 0 0 0,-6-15 0 0 0,-5-1 0 0 0,-4-1 0 0 0,-9 6 0 0 0,-2 8 0 0 0,-7 9 0 0 0,-8 6 0 0 0,-5 11 0 0 0,2 5 0 0 0,-2 9 0 0 0,-1 7 0 0 0,-10 6 0 0 0,-3 5 0 0 0,4 10 0 0 0,3 3 0 0 0,8 8 0 0 0,8 13 0 0 0,1 1 0 0 0,4 10 0 0 0,4 3 0 0 0,5 1 0 0 0,2 7 0 0 0,3 0 0 0 0,8-2 0 0 0,2-3 0 0 0,7-3 0 0 0,6-9 0 0 0,7-10 0 0 0,5-16 0 0 0,3-23 0 0 0,2-22 0 0 0,-6-18 0 0 0,-9-19 0 0 0,-8-4 0 0 0,-6-2 0 0 0,-6 6 0 0 0,-3 2 0 0 0,-9 13 0 0 0,-8 11 0 0 0,-3 5 0 0 0,-4 11 0 0 0,-11 11 0 0 0,-7 8 0 0 0,4 13 0 0 0,-5 13 0 0 0,-2 30 0 0 0,1 21 0 0 0,6 25 0 0 0,11 17 0 0 0,9 17 0 0 0,7 0 0 0 0,6-8 0 0 0,4-17 0 0 0,7-19 0 0 0,10-16 0 0 0,15-13 0 0 0,9-8 0 0 0,10-12 0 0 0,3-17 0 0 0,-1-18 0 0 0,4-28 0 0 0,-2-34 0 0 0,-3-27 0 0 0,-11-22 0 0 0,-6-19 0 0 0,-8 8 0 0 0,-10 11 0 0 0,-7 13 0 0 0,-5 10 0 0 0,-10 15 0 0 0,-18 7 0 0 0,-11 15 0 0 0,-6 11 0 0 0,-3 12 0 0 0,-8 13 0 0 0,-7 8 0 0 0,-8 7 0 0 0,1 10 0 0 0,6 18 0 0 0,5 11 0 0 0,6 12 0 0 0,4 12 0 0 0,10 9 0 0 0,11-1 0 0 0,9 1 0 0 0,13-4 0 0 0,14-6 0 0 0,11-7 0 0 0,8 1 0 0 0,12-2 0 0 0,4-9 0 0 0,2-18 0 0 0,-2-13 0 0 0,-9-15 0 0 0,-5-20 0 0 0,-8-11 0 0 0,-8-14 0 0 0,-7-4 0 0 0,-6 0 0 0 0,-10 10 0 0 0,-11 5 0 0 0,-9 10 0 0 0,-7 9 0 0 0,-4 8 0 0 0,-10 7 0 0 0,-3 17 0 0 0,0 6 0 0 0,2 20 0 0 0,9 16 0 0 0,10 13 0 0 0,11 1 0 0 0,8 2 0 0 0,12 9 0 0 0,12-10 0 0 0,10-2 0 0 0,8-7 0 0 0,10-13 0 0 0,12-15 0 0 0,-4-26 0 0 0,-4-33 0 0 0,-3-46 0 0 0,-3-29 0 0 0,-8-23 0 0 0,-10-5 0 0 0,-9-5 0 0 0,-6 7 0 0 0,-12 12 0 0 0,-11 19 0 0 0,-10 19 0 0 0,-7 18 0 0 0,1 11 0 0 0,1 14 0 0 0,-3 14 0 0 0,-1 9 0 0 0,-8 8 0 0 0,-4 17 0 0 0,0 19 0 0 0,1 25 0 0 0,1 28 0 0 0,9 19 0 0 0,10 5 0 0 0,16-2 0 0 0,15-1 0 0 0,8-11 0 0 0,7-9 0 0 0,8-18 0 0 0,4-16 0 0 0,-3-9 0 0 0,0-12 0 0 0,1-11 0 0 0,3-16 0 0 0,1-15 0 0 0,1-19 0 0 0,-5-10 0 0 0,-7-6 0 0 0,-9-7 0 0 0,-7-9 0 0 0,-4 1 0 0 0,-10-3 0 0 0,-10 3 0 0 0,-15 5 0 0 0,-10 12 0 0 0,-10 14 0 0 0,-3 12 0 0 0,0 9 0 0 0,4 12 0 0 0,10 13 0 0 0,12 16 0 0 0,17 3 0 0 0,17 2 0 0 0,14 1 0 0 0,4 1 0 0 0,4-6 0 0 0,4-9 0 0 0,3-9 0 0 0,2-6 0 0 0,1-12 0 0 0,-5-11 0 0 0,-2-4 0 0 0,-7-5 0 0 0,-7-6 0 0 0,-6-3 0 0 0,-6-4 0 0 0,-3-2 0 0 0,-8 5 0 0 0,-10 9 0 0 0,-9 8 0 0 0,-7 1 0 0 0,-4 2 0 0 0,-3 3 0 0 0,-1 4 0 0 0,0 3 0 0 0,0 8 0 0 0,6 11 0 0 0,10 14 0 0 0,9 10 0 0 0,6 4 0 0 0,5 1 0 0 0,4 0 0 0 0,7 4 0 0 0,10 2 0 0 0,15-2 0 0 0,9-9 0 0 0,10-12 0 0 0,9-10 0 0 0,2-22 0 0 0,-4-29 0 0 0,-5-22 0 0 0,-5-9 0 0 0,-10-6 0 0 0,-12-5 0 0 0,-11 5 0 0 0,-7 0 0 0 0,-5 6 0 0 0,-4 7 0 0 0,-1 7 0 0 0,-7 6 0 0 0,-15 3 0 0 0,-10 9 0 0 0,-5 9 0 0 0,-4 16 0 0 0,0 16 0 0 0,1 12 0 0 0,7 16 0 0 0,9 28 0 0 0,10 15 0 0 0,14 9 0 0 0,13 7 0 0 0,12 1 0 0 0,9-2 0 0 0,4-12 0 0 0,-2-13 0 0 0,-2-12 0 0 0,8-15 0 0 0,2-16 0 0 0,2-12 0 0 0,0-22 0 0 0,-2-29 0 0 0,-7-22 0 0 0,-10-13 0 0 0,-10-9 0 0 0,-6-3 0 0 0,-12-1 0 0 0,-12 7 0 0 0,-10 4 0 0 0,-7 8 0 0 0,-5 15 0 0 0,4 9 0 0 0,-5 5 0 0 0,-4 9 0 0 0,-6 9 0 0 0,-3 7 0 0 0,1 13 0 0 0,3 12 0 0 0,3 10 0 0 0,2 14 0 0 0,1 14 0 0 0,9 11 0 0 0,9 2 0 0 0,8-5 0 0 0,7 2 0 0 0,18-4 0 0 0,14-11 0 0 0,9-8 0 0 0,6-10 0 0 0,9-10 0 0 0,3-8 0 0 0,0-6 0 0 0,-10-11 0 0 0,-4-17 0 0 0,-9-11 0 0 0,-3-7 0 0 0,-5-2 0 0 0,-7-1 0 0 0,-11 1 0 0 0,-13 0 0 0 0,-18 9 0 0 0,-10 9 0 0 0,-12 10 0 0 0,-3 6 0 0 0,0 6 0 0 0,3 9 0 0 0,4 10 0 0 0,-3 10 0 0 0,6 13 0 0 0,5-1 0 0 0,2 1 0 0 0,8 6 0 0 0,8 2 0 0 0,8 7 0 0 0,6 0 0 0 0,12-3 0 0 0,3-3 0 0 0,15-3 0 0 0,9-9 0 0 0,6-12 0 0 0,4-8 0 0 0,0-8 0 0 0,0-6 0 0 0,-1-15 0 0 0,-7-19 0 0 0,-9-17 0 0 0,-9-14 0 0 0,-8-8 0 0 0,-11 0 0 0 0,-12 0 0 0 0,-9 6 0 0 0,-8 13 0 0 0,1 9 0 0 0,7 5 0 0 0,0 10 0 0 0,-1 2 0 0 0,-4 7 0 0 0,-4 5 0 0 0,-2 6 0 0 0,-2 4 0 0 0,6 9 0 0 0,1 17 0 0 0,-1 5 0 0 0,5 4 0 0 0,7 10 0 0 0,6 4 0 0 0,6 9 0 0 0,4 0 0 0 0,9-8 0 0 0,4-6 0 0 0,6-9 0 0 0,7-10 0 0 0,7-9 0 0 0,10-6 0 0 0,6-5 0 0 0,1-1 0 0 0,-7-9 0 0 0,-4-15 0 0 0,-8-10 0 0 0,-9-12 0 0 0,-7-5 0 0 0,-7-1 0 0 0,-3 3 0 0 0,-9 2 0 0 0,-16 3 0 0 0,-11 10 0 0 0,-6 9 0 0 0,-3 10 0 0 0,-1 7 0 0 0,1 12 0 0 0,1 11 0 0 0,8 10 0 0 0,9 14 0 0 0,10 6 0 0 0,6 3 0 0 0,12-1 0 0 0,12 6 0 0 0,10-1 0 0 0,7-2 0 0 0,12-10 0 0 0,4-5 0 0 0,1-8 0 0 0,-2-10 0 0 0,-2-6 0 0 0,-2-6 0 0 0,-1-10 0 0 0,-9-11 0 0 0,-10-16 0 0 0,-8-15 0 0 0,-7-13 0 0 0,-12-10 0 0 0,-11-5 0 0 0,-3 3 0 0 0,-5 7 0 0 0,-6 9 0 0 0,-4 6 0 0 0,4 6 0 0 0,0 4 0 0 0,-2 8 0 0 0,-1 10 0 0 0,-3 9 0 0 0,-2 6 0 0 0,6 12 0 0 0,8 23 0 0 0,8 28 0 0 0,7 23 0 0 0,4 25 0 0 0,9 14 0 0 0,18 6 0 0 0,17 9 0 0 0,9-5 0 0 0,2-12 0 0 0,6-18 0 0 0,0-20 0 0 0,3-17 0 0 0,-2-18 0 0 0,2-10 0 0 0,-3-11 0 0 0,-3-9 0 0 0,-6-19 0 0 0,-4-23 0 0 0,-9-25 0 0 0,-11-30 0 0 0,-9-21 0 0 0,-8-11 0 0 0,-5 0 0 0 0,-8 14 0 0 0,-5 11 0 0 0,-6 8 0 0 0,-7 11 0 0 0,-5 12 0 0 0,-12 15 0 0 0,1 10 0 0 0,2 4 0 0 0,0 7 0 0 0,0 7 0 0 0,0 8 0 0 0,0 11 0 0 0,6 11 0 0 0,3 18 0 0 0,5 16 0 0 0,8 13 0 0 0,12 29 0 0 0,21 19 0 0 0,13 5 0 0 0,15-5 0 0 0,6-7 0 0 0,2-14 0 0 0,-3-15 0 0 0,-2-14 0 0 0,-4-10 0 0 0,-8-7 0 0 0,-5-9 0 0 0,0-5 0 0 0,0-7 0 0 0,2-6 0 0 0,-4-12 0 0 0,-2-27 0 0 0,-4-34 0 0 0,-7-34 0 0 0,-5-21 0 0 0,-6-17 0 0 0,-3 7 0 0 0,-1 6 0 0 0,-15 9 0 0 0,-11 10 0 0 0,-15 9 0 0 0,0 13 0 0 0,0 13 0 0 0,0 11 0 0 0,1 15 0 0 0,0 7 0 0 0,0 8 0 0 0,0 9 0 0 0,1 7 0 0 0,-1 4 0 0 0,1 15 0 0 0,6 14 0 0 0,9 14 0 0 0,8 7 0 0 0,7 2 0 0 0,4 6 0 0 0,17 7 0 0 0,12-1 0 0 0,8-4 0 0 0,12 1 0 0 0,12-2 0 0 0,2-5 0 0 0,-3-4 0 0 0,-3-10 0 0 0,2-11 0 0 0,-3-11 0 0 0,-2-7 0 0 0,-4-12 0 0 0,-3-11 0 0 0,-9-17 0 0 0,-3-9 0 0 0,-8-5 0 0 0,-7 0 0 0 0,-6-6 0 0 0,-6-1 0 0 0,-2 3 0 0 0,-3-4 0 0 0,0 1 0 0 0,0 3 0 0 0,-1 3 0 0 0,1 4 0 0 0,7 15 0 0 0,2 19 0 0 0,7 17 0 0 0,7 15 0 0 0,6 9 0 0 0,5 6 0 0 0,4 3 0 0 0,2-5 0 0 0,0-9 0 0 0,-5-23 0 0 0,-10-17 0 0 0,-14-14 0 0 0,-10-15 0 0 0,-5-8 0 0 0,-7 0 0 0 0,-9 0 0 0 0,-7 3 0 0 0,-6 3 0 0 0,-3 8 0 0 0,5 5 0 0 0,1 6 0 0 0,-1 9 0 0 0,-2 13 0 0 0,6 13 0 0 0,0 12 0 0 0,6 9 0 0 0,6 5 0 0 0,6 4 0 0 0,4 1 0 0 0,4 7 0 0 0,2 1 0 0 0,0 0 0 0 0,2-3 0 0 0,-1-2 0 0 0,6-8 0 0 0,3-5 0 0 0,5-7 0 0 0,7-7 0 0 0,7-14 0 0 0,4-7 0 0 0,3-9 0 0 0,3-16 0 0 0,0-10 0 0 0,-5-4 0 0 0,-3-8 0 0 0,-7-2 0 0 0,-6 2 0 0 0,-8 2 0 0 0,-4 4 0 0 0,-4 2 0 0 0,-2 3 0 0 0,-1 0 0 0 0,-7 9 0 0 0,-9 8 0 0 0,-1 2 0 0 0,2-2 0 0 0,4 10 0 0 0,4 13 0 0 0,4 13 0 0 0,1 11 0 0 0,9 8 0 0 0,10 6 0 0 0,2 2 0 0 0,4-6 0 0 0,-1-2 0 0 0,2-6 0 0 0,4-7 0 0 0,3-8 0 0 0,-2-12 0 0 0,0-12 0 0 0,-5-10 0 0 0,-7-9 0 0 0,-5-4 0 0 0,-5-3 0 0 0,-10-2 0 0 0,-4 0 0 0 0,-7 0 0 0 0,-9 8 0 0 0,2 2 0 0 0,-4 6 0 0 0,-3 9 0 0 0,3 12 0 0 0,0 14 0 0 0,4 12 0 0 0,5 14 0 0 0,7 9 0 0 0,4 3 0 0 0,3 6 0 0 0,3 1 0 0 0,0-3 0 0 0,8-10 0 0 0,2-6 0 0 0,6-8 0 0 0,0-3 0 0 0,4-6 0 0 0,5-6 0 0 0,5-5 0 0 0,4-4 0 0 0,2-3 0 0 0,-4-8 0 0 0,-1-2 0 0 0,0-7 0 0 0,-5-7 0 0 0,-7-6 0 0 0,-6-5 0 0 0,-6-3 0 0 0,-4-2 0 0 0,-2 0 0 0 0,-2-1 0 0 0,-7 6 0 0 0,-2 4 0 0 0,-6 5 0 0 0,0 2 0 0 0,-5 4 0 0 0,-4-1 0 0 0,-5 2 0 0 0,-4 5 0 0 0,4 11 0 0 0,7 13 0 0 0,8 17 0 0 0,6 16 0 0 0,4 22 0 0 0,4 18 0 0 0,1 28 0 0 0,2 15 0 0 0,6-2 0 0 0,2-8 0 0 0,5-19 0 0 0,1-18 0 0 0,-2-17 0 0 0,-4-12 0 0 0,-4-9 0 0 0,4-4 0 0 0,7-9 0 0 0,7-23 0 0 0,-1-25 0 0 0,3-22 0 0 0,-4-25 0 0 0,-5-19 0 0 0,-5-23 0 0 0,-12-5 0 0 0,-12 3 0 0 0,-4 14 0 0 0,-6 16 0 0 0,-6 16 0 0 0,2 12 0 0 0,6 8 0 0 0,-1 5 0 0 0,-3 3 0 0 0,2 1 0 0 0,-1 6 0 0 0,-4 15 0 0 0,3 16 0 0 0,6 21 0 0 0,5 20 0 0 0,6 15 0 0 0,3 11 0 0 0,3 7 0 0 0,2 10 0 0 0,0-2 0 0 0,6-4 0 0 0,10-1 0 0 0,7-8 0 0 0,0-23 0 0 0,-4-26 0 0 0,-12-42 0 0 0,-14-32 0 0 0,-6-19 0 0 0,-7-12 0 0 0,-7-4 0 0 0,0 6 0 0 0,-1 11 0 0 0,4 10 0 0 0,-1 9 0 0 0,3 6 0 0 0,0 11 0 0 0,-4 12 0 0 0,2 22 0 0 0,6 18 0 0 0,5 12 0 0 0,5 27 0 0 0,3 18 0 0 0,3 15 0 0 0,1 5 0 0 0,1 0 0 0 0,7-3 0 0 0,8-5 0 0 0,2-9 0 0 0,4-13 0 0 0,5-17 0 0 0,4-16 0 0 0,-2-34 0 0 0,-7-22 0 0 0,-7-21 0 0 0,-6-23 0 0 0,-5-11 0 0 0,-2-7 0 0 0,-3 5 0 0 0,0 4 0 0 0,0 7 0 0 0,-1 10 0 0 0,2 9 0 0 0,-8 6 0 0 0,-1 4 0 0 0,1 2 0 0 0,1 15 0 0 0,2 18 0 0 0,2 23 0 0 0,2 28 0 0 0,0 26 0 0 0,1 34 0 0 0,1 19 0 0 0,5 1 0 0 0,4-8 0 0 0,-2-10 0 0 0,-1-17 0 0 0,-2-17 0 0 0,-2-15 0 0 0,-1-10 0 0 0,5-8 0 0 0,8-2 0 0 0,2-23 0 0 0,-3-25 0 0 0,-3-32 0 0 0,-3-28 0 0 0,-4-15 0 0 0,-8-13 0 0 0,-11-2 0 0 0,-2 2 0 0 0,-6 11 0 0 0,3 8 0 0 0,3 10 0 0 0,-1 11 0 0 0,-5 8 0 0 0,2 7 0 0 0,-2 10 0 0 0,3 4 0 0 0,5 1 0 0 0,5-2 0 0 0,4-2 0 0 0,3-2 0 0 0,2-2 0 0 0,1-1 0 0 0,1-2 0 0 0,7 7 0 0 0,8 9 0 0 0,8 7 0 0 0,7 8 0 0 0,4 4 0 0 0,3 3 0 0 0,2 2 0 0 0,0 1 0 0 0,0-1 0 0 0,0 1 0 0 0,-1-1 0 0 0,0-1 0 0 0,0 7 0 0 0,0 2 0 0 0,-1 0 0 0 0,1-3 0 0 0,-1-1 0 0 0,-12-2 0 0 0,-12-8 0 0 0,-7-10 0 0 0,-6-9 0 0 0,-9 0 0 0 0,-9 4 0 0 0,-9-1 0 0 0,0-4 0 0 0,-2 3 0 0 0,3-2 0 0 0,7-3 0 0 0,6-4 0 0 0,-2 4 0 0 0,2 0 0 0 0,3-3 0 0 0,3-2 0 0 0,2-2 0 0 0,3-2 0 0 0,0-2 0 0 0,1 0 0 0 0,7 5 0 0 0,3 16 0 0 0,-1 17 0 0 0,4 15 0 0 0,7 11 0 0 0,1 9 0 0 0,2-3 0 0 0,-2 1 0 0 0,-5 0 0 0 0,-5 2 0 0 0,-5 1 0 0 0,4-5 0 0 0,0-2 0 0 0,4-5 0 0 0,1-1 0 0 0,3-4 0 0 0,6-5 0 0 0,5-5 0 0 0,-2 2 0 0 0,-6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62"/>
    </inkml:context>
    <inkml:brush xml:id="br0">
      <inkml:brushProperty name="width" value="0.2" units="cm"/>
      <inkml:brushProperty name="height" value="0.2" units="cm"/>
    </inkml:brush>
  </inkml:definitions>
  <inkml:trace contextRef="#ctx0" brushRef="#br0">6808 4429 16383 0 0,'0'-31'0'0'0,"-23"-48"0"0"0,-22-49 0 0 0,-20-49 0 0 0,-14-32 0 0 0,-1-19 0 0 0,6-10 0 0 0,-1 14 0 0 0,6 6 0 0 0,6 17 0 0 0,57 177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63"/>
    </inkml:context>
    <inkml:brush xml:id="br0">
      <inkml:brushProperty name="width" value="0.2" units="cm"/>
      <inkml:brushProperty name="height" value="0.2" units="cm"/>
    </inkml:brush>
  </inkml:definitions>
  <inkml:trace contextRef="#ctx0" brushRef="#br0">6840 2738 16383 0 0,'105'175'0'0'0,"75"152"0"0"0,7 22 0 0 0,-5 21 0 0 0,-11-23 0 0 0,-19-31 0 0 0,-27-55 0 0 0,-28-48 0 0 0,-23-45 0 0 0,-23-44 0 0 0,-14-35 0 0 0,-12-25 0 0 0,-3-23 0 0 0,-5-12 0 0 0,-6-2 0 0 0,-5 2 0 0 0,-2 3 0 0 0,-11-4 0 0 0,-4-14 0 0 0,-7-17 0 0 0,-9-23 0 0 0,-7-23 0 0 0,2-11 0 0 0,-9-10 0 0 0,3-8 0 0 0,0-7 0 0 0,-1-4 0 0 0,-2 5 0 0 0,6 10 0 0 0,10 9 0 0 0,0 9 0 0 0,-2 5 0 0 0,3 5 0 0 0,5 1 0 0 0,14 10 0 0 0,16 17 0 0 0,13 20 0 0 0,10 17 0 0 0,8 6 0 0 0,3 6 0 0 0,2 5 0 0 0,-6-11 0 0 0,-19-10 0 0 0,-20-22 0 0 0,-18-26 0 0 0,-22-23 0 0 0,-12-24 0 0 0,-6-22 0 0 0,-7-8 0 0 0,-2-2 0 0 0,3-4 0 0 0,4 10 0 0 0,13 7 0 0 0,5 13 0 0 0,10 14 0 0 0,3 11 0 0 0,-3 9 0 0 0,5 5 0 0 0,6 3 0 0 0,14 9 0 0 0,16 10 0 0 0,13 17 0 0 0,3 18 0 0 0,4 7 0 0 0,5 1 0 0 0,-4 5 0 0 0,0-2 0 0 0,-5 4 0 0 0,-7 4 0 0 0,-7 6 0 0 0,-14-3 0 0 0,-6-15 0 0 0,-10-18 0 0 0,-1-17 0 0 0,-7-4 0 0 0,-5 0 0 0 0,-6-3 0 0 0,-5-5 0 0 0,5-5 0 0 0,9-4 0 0 0,1 4 0 0 0,5 1 0 0 0,14 6 0 0 0,15 15 0 0 0,15 18 0 0 0,18 15 0 0 0,17 13 0 0 0,15 15 0 0 0,2 8 0 0 0,-11 1 0 0 0,-9-8 0 0 0,1-5 0 0 0,-1-3 0 0 0,-2-8 0 0 0,-3-10 0 0 0,-2-8 0 0 0,-9-15 0 0 0,-11-15 0 0 0,-11-20 0 0 0,-8-20 0 0 0,-5-7 0 0 0,-4-2 0 0 0,-1 3 0 0 0,-2 4 0 0 0,1 4 0 0 0,1 3 0 0 0,-1 3 0 0 0,2 2 0 0 0,7 8 0 0 0,11 26 0 0 0,9 22 0 0 0,1 25 0 0 0,10 21 0 0 0,0 17 0 0 0,0 3 0 0 0,1-4 0 0 0,3-6 0 0 0,0-8 0 0 0,-5-5 0 0 0,-3-5 0 0 0,-6-3 0 0 0,-9-1 0 0 0,-14-17 0 0 0,-16-27 0 0 0,-22-30 0 0 0,-20-33 0 0 0,-9-21 0 0 0,-17-20 0 0 0,-2-15 0 0 0,4 5 0 0 0,16 7 0 0 0,10 13 0 0 0,14 14 0 0 0,6 14 0 0 0,0 10 0 0 0,6 7 0 0 0,6 19 0 0 0,15 29 0 0 0,16 24 0 0 0,5 14 0 0 0,0 9 0 0 0,-3 3 0 0 0,4-5 0 0 0,-1-4 0 0 0,-3-1 0 0 0,3 0 0 0 0,-1-14 0 0 0,-4-19 0 0 0,-3-18 0 0 0,-3-16 0 0 0,-3-10 0 0 0,-2-7 0 0 0,-1-3 0 0 0,-1-2 0 0 0,0 1 0 0 0,8 7 0 0 0,11 12 0 0 0,9 17 0 0 0,8 20 0 0 0,-2 15 0 0 0,1 11 0 0 0,3 1 0 0 0,2-6 0 0 0,-5-24 0 0 0,-17-20 0 0 0,-10-14 0 0 0,-14-19 0 0 0,-7-8 0 0 0,-8-3 0 0 0,0 2 0 0 0,3 2 0 0 0,6 3 0 0 0,4 3 0 0 0,4 2 0 0 0,3 16 0 0 0,1 22 0 0 0,-6 12 0 0 0,-2-2 0 0 0,-8-1 0 0 0,-7-9 0 0 0,-1-10 0 0 0,-4-2 0 0 0,4-4 0 0 0,-2 1 0 0 0,4-3 0 0 0,5-4 0 0 0,7-5 0 0 0,4-4 0 0 0,4-2 0 0 0,-6 5 0 0 0,0 2 0 0 0,-8 7 0 0 0,1 0 0 0 0,1-3 0 0 0,-3 4 0 0 0,1 0 0 0 0,4 10 0 0 0,3 18 0 0 0,12 7 0 0 0,12 11 0 0 0,5 9 0 0 0,-1 8 0 0 0,3 5 0 0 0,-1 4 0 0 0,4 1 0 0 0,5 9 0 0 0,5 2 0 0 0,-3-1 0 0 0,1-9 0 0 0,-5-6 0 0 0,1-2 0 0 0,-5 0 0 0 0,-6 2 0 0 0,-6 0 0 0 0,2 2 0 0 0,8-7 0 0 0,-1-2 0 0 0,5-6 0 0 0,-3-1 0 0 0,-4 3 0 0 0,-6 4 0 0 0,-5 4 0 0 0,5-5 0 0 0,-1 0 0 0 0,6-5 0 0 0,1-1 0 0 0,3-4 0 0 0,0 1 0 0 0,-5 5 0 0 0,-4 4 0 0 0,3-2 0 0 0,-2 0 0 0 0,6-5 0 0 0,-1 1 0 0 0,4 4 0 0 0,-1 3 0 0 0,-5 5 0 0 0,3-5 0 0 0,-2-1 0 0 0,-4 3 0 0 0,4-6 0 0 0,-1 0 0 0 0,4-5 0 0 0,-1 1 0 0 0,-4 3 0 0 0,-4 5 0 0 0,-5 4 0 0 0,-2 4 0 0 0,-3 1 0 0 0,-1 2 0 0 0,-1 1 0 0 0,-7-8 0 0 0,-11-10 0 0 0,-9-2 0 0 0,-8-6 0 0 0,-13 2 0 0 0,-13-3 0 0 0,-12 3 0 0 0,-9-3 0 0 0,-12 4 0 0 0,-14 5 0 0 0,-26 6 0 0 0,-14 4 0 0 0,-19 4 0 0 0,-4 2 0 0 0,11 10 0 0 0,19-6 0 0 0,17-10 0 0 0,23-12 0 0 0,21-10 0 0 0,16 0 0 0 0,4-3 0 0 0,5-4 0 0 0,5-3 0 0 0,2-2 0 0 0,3-3 0 0 0,1-1 0 0 0,0 0 0 0 0,1-1 0 0 0,0 0 0 0 0,0 1 0 0 0,-1-1 0 0 0,0 1 0 0 0,1-8 0 0 0,-1-10 0 0 0,-1-9 0 0 0,9-9 0 0 0,2-4 0 0 0,7-5 0 0 0,1-1 0 0 0,5-1 0 0 0,-1 0 0 0 0,2 0 0 0 0,6 1 0 0 0,5 0 0 0 0,12 8 0 0 0,13 11 0 0 0,12 10 0 0 0,17 7 0 0 0,15 6 0 0 0,22 3 0 0 0,12 10 0 0 0,13 11 0 0 0,11 10 0 0 0,10 14 0 0 0,12 9 0 0 0,7 9 0 0 0,-6 3 0 0 0,-13 13 0 0 0,-4 8 0 0 0,-7-2 0 0 0,-17-1 0 0 0,-9 1 0 0 0,-13-5 0 0 0,-3-10 0 0 0,-8 0 0 0 0,-14-5 0 0 0,-9-5 0 0 0,-3-13 0 0 0,-10-7 0 0 0,-1-2 0 0 0,2-7 0 0 0,-13-9 0 0 0,-16-16 0 0 0,-16-24 0 0 0,-22-23 0 0 0,-27-29 0 0 0,-26-40 0 0 0,-28-31 0 0 0,-10-16 0 0 0,1-10 0 0 0,7-1 0 0 0,24 7 0 0 0,5 14 0 0 0,10 18 0 0 0,19 23 0 0 0,11 22 0 0 0,16 18 0 0 0,4 5 0 0 0,9 5 0 0 0,-1 13 0 0 0,4 6 0 0 0,5 1 0 0 0,20 23 0 0 0,24 21 0 0 0,22 33 0 0 0,9 25 0 0 0,18 16 0 0 0,18 10 0 0 0,8 12 0 0 0,-7 5 0 0 0,-5-10 0 0 0,-10-5 0 0 0,-13-11 0 0 0,-10-12 0 0 0,-7-17 0 0 0,-22-26 0 0 0,-15-26 0 0 0,-19-27 0 0 0,-32-40 0 0 0,-17-32 0 0 0,-16-23 0 0 0,-12-20 0 0 0,0-3 0 0 0,6 9 0 0 0,8 11 0 0 0,6 20 0 0 0,7 19 0 0 0,12 17 0 0 0,12 12 0 0 0,11 8 0 0 0,1 13 0 0 0,4 26 0 0 0,10 31 0 0 0,22 35 0 0 0,30 45 0 0 0,37 45 0 0 0,35 50 0 0 0,27 45 0 0 0,3 20 0 0 0,-1 4 0 0 0,-10-13 0 0 0,-23-34 0 0 0,-23-39 0 0 0,-20-50 0 0 0,-15-32 0 0 0,-18-25 0 0 0,-8-17 0 0 0,-10-11 0 0 0,-2-12 0 0 0,-4-28 0 0 0,-13-22 0 0 0,-15-31 0 0 0,-13-23 0 0 0,-11-22 0 0 0,-7-19 0 0 0,-4-5 0 0 0,-2 2 0 0 0,-1 13 0 0 0,7 8 0 0 0,4 13 0 0 0,8 12 0 0 0,1 18 0 0 0,6 10 0 0 0,5 20 0 0 0,15 36 0 0 0,15 38 0 0 0,4 42 0 0 0,8 34 0 0 0,8 27 0 0 0,4 9 0 0 0,5-8 0 0 0,-5-15 0 0 0,-9-25 0 0 0,-9-23 0 0 0,-8-22 0 0 0,-6-14 0 0 0,-11-25 0 0 0,-20-18 0 0 0,-21-19 0 0 0,-25-32 0 0 0,-32-26 0 0 0,-20-24 0 0 0,-5-6 0 0 0,4-10 0 0 0,9 5 0 0 0,8 11 0 0 0,22 12 0 0 0,19 19 0 0 0,13 12 0 0 0,7 12 0 0 0,5 12 0 0 0,2 9 0 0 0,7 14 0 0 0,9 14 0 0 0,2 11 0 0 0,4 9 0 0 0,5 5 0 0 0,5 4 0 0 0,4 0 0 0 0,-5-7 0 0 0,-9-10 0 0 0,-9-11 0 0 0,-8-8 0 0 0,3-6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59"/>
    </inkml:context>
    <inkml:brush xml:id="br0">
      <inkml:brushProperty name="width" value="0.1" units="cm"/>
      <inkml:brushProperty name="height" value="0.1" units="cm"/>
      <inkml:brushProperty name="color" value="#FFFFFF"/>
    </inkml:brush>
  </inkml:definitions>
  <inkml:trace contextRef="#ctx0" brushRef="#br0">9860 3325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60"/>
    </inkml:context>
    <inkml:brush xml:id="br0">
      <inkml:brushProperty name="width" value="0.1" units="cm"/>
      <inkml:brushProperty name="height" value="0.1" units="cm"/>
      <inkml:brushProperty name="color" value="#FFFFFF"/>
    </inkml:brush>
  </inkml:definitions>
  <inkml:trace contextRef="#ctx0" brushRef="#br0">16898 4225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61"/>
    </inkml:context>
    <inkml:brush xml:id="br0">
      <inkml:brushProperty name="width" value="0.1" units="cm"/>
      <inkml:brushProperty name="height" value="0.1" units="cm"/>
      <inkml:brushProperty name="color" value="#FFFFFF"/>
    </inkml:brush>
  </inkml:definitions>
  <inkml:trace contextRef="#ctx0" brushRef="#br0">1782 3960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35"/>
    </inkml:context>
    <inkml:brush xml:id="br0">
      <inkml:brushProperty name="width" value="0.1" units="cm"/>
      <inkml:brushProperty name="height" value="0.1" units="cm"/>
    </inkml:brush>
  </inkml:definitions>
  <inkml:trace contextRef="#ctx0" brushRef="#br0">6893 3305 16383 0 0,'0'-8'0'0'0,"0"-9"0"0"0,0-11 0 0 0,0-7 0 0 0,0-6 0 0 0,0-4 0 0 0,0-1 0 0 0,0-1 0 0 0,0 0 0 0 0,0 0 0 0 0,0 1 0 0 0,0 0 0 0 0,0 1 0 0 0,0 0 0 0 0,0 0 0 0 0,0 0 0 0 0,0 0 0 0 0,0 0 0 0 0,0 0 0 0 0,0 0 0 0 0,0 0 0 0 0,-8 7 0 0 0,-10 11 0 0 0,-9 10 0 0 0,-1-1 0 0 0,-3 4 0 0 0,-4 4 0 0 0,5 11 0 0 0,6 13 0 0 0,8 12 0 0 0,8 6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35"/>
    </inkml:context>
    <inkml:brush xml:id="br0">
      <inkml:brushProperty name="width" value="0.1" units="cm"/>
      <inkml:brushProperty name="height" value="0.1" units="cm"/>
    </inkml:brush>
  </inkml:definitions>
  <inkml:trace contextRef="#ctx0" brushRef="#br0">6900 2509 16383 0 0,'1'1'0'0'0,"18"38"0"0"0,9-1 0 0 0,2-1 0 0 0,-6 2 0 0 0,2 2 0 0 0,3 2 0 0 0,-3 0 0 0 0,2-6 0 0 0,4-10 0 0 0,12-9 0 0 0,-2-16 0 0 0,-8-15 0 0 0,-10-14 0 0 0,-16-17 0 0 0,-10-9 0 0 0,-12 5 0 0 0,-4 2 0 0 0,-6 2 0 0 0,0 1 0 0 0,5 0 0 0 0,6-1 0 0 0,-3 7 0 0 0,1 3 0 0 0,3-1 0 0 0,5 14 0 0 0,9 9 0 0 0,14 15 0 0 0,10 15 0 0 0,2 12 0 0 0,-4 8 0 0 0,1 6 0 0 0,5-5 0 0 0,4-9 0 0 0,-4-2 0 0 0,2 2 0 0 0,-6 3 0 0 0,1 4 0 0 0,-4 4 0 0 0,2-6 0 0 0,-4-1 0 0 0,-5 2 0 0 0,-6 2 0 0 0,-11-6 0 0 0,-7-15 0 0 0,-8-19 0 0 0,-11-16 0 0 0,-7-6 0 0 0,2-5 0 0 0,-2-7 0 0 0,6-4 0 0 0,7-3 0 0 0,-1 6 0 0 0,-3 9 0 0 0,-6 2 0 0 0,10 5 0 0 0,16 6 0 0 0,25 29 0 0 0,9 19 0 0 0,6 5 0 0 0,-1 2 0 0 0,0-4 0 0 0,2-1 0 0 0,-5 0 0 0 0,-8 3 0 0 0,-7 3 0 0 0,-7 1 0 0 0,-5 2 0 0 0,-11-7 0 0 0,-11-10 0 0 0,-4-17 0 0 0,3-17 0 0 0,-3-16 0 0 0,-6-12 0 0 0,2-7 0 0 0,6-4 0 0 0,-2 5 0 0 0,-5 3 0 0 0,-5 0 0 0 0,3-2 0 0 0,6-1 0 0 0,-1-2 0 0 0,-4 0 0 0 0,4-2 0 0 0,4 0 0 0 0,0 8 0 0 0,2 1 0 0 0,4 1 0 0 0,5-3 0 0 0,11 6 0 0 0,14 8 0 0 0,3 16 0 0 0,6 10 0 0 0,0 11 0 0 0,2 4 0 0 0,-3 7 0 0 0,2-1 0 0 0,-3 3 0 0 0,-6 5 0 0 0,-6 5 0 0 0,4-3 0 0 0,-2-1 0 0 0,-3 3 0 0 0,-2 3 0 0 0,4-5 0 0 0,0-1 0 0 0,-1 2 0 0 0,-3 3 0 0 0,-3 3 0 0 0,-2 2 0 0 0,-2 2 0 0 0,-1 1 0 0 0,0 0 0 0 0,-1 1 0 0 0,9-1 0 0 0,1 1 0 0 0,1-1 0 0 0,-3 0 0 0 0,-9-7 0 0 0,-12-11 0 0 0,-5-17 0 0 0,3-18 0 0 0,-5-16 0 0 0,-6-3 0 0 0,-7-5 0 0 0,4-4 0 0 0,-2-5 0 0 0,5-2 0 0 0,-1-2 0 0 0,-3 0 0 0 0,4-1 0 0 0,-2 8 0 0 0,13 10 0 0 0,8 17 0 0 0,6 19 0 0 0,11 15 0 0 0,11 12 0 0 0,3 7 0 0 0,4 4 0 0 0,6 3 0 0 0,5-1 0 0 0,-4 1 0 0 0,-8-2 0 0 0,-8-16 0 0 0,-8-20 0 0 0,-12-21 0 0 0,-14-15 0 0 0,-5-12 0 0 0,-5-15 0 0 0,-7-6 0 0 0,2 0 0 0 0,0-7 0 0 0,4 1 0 0 0,-1 11 0 0 0,5 7 0 0 0,6 3 0 0 0,-2 10 0 0 0,2 2 0 0 0,5 14 0 0 0,4 18 0 0 0,3 16 0 0 0,2 21 0 0 0,10 11 0 0 0,4 13 0 0 0,7 11 0 0 0,1 9 0 0 0,4-3 0 0 0,7-6 0 0 0,-2-1 0 0 0,-6-4 0 0 0,1-7 0 0 0,4-6 0 0 0,-2-4 0 0 0,-6-4 0 0 0,-13-9 0 0 0,-16-12 0 0 0,-13-17 0 0 0,-12-19 0 0 0,-6-6 0 0 0,4-10 0 0 0,-1 1 0 0 0,8-4 0 0 0,0 4 0 0 0,5 13 0 0 0,8 17 0 0 0,6 22 0 0 0,5 15 0 0 0,4 7 0 0 0,1 4 0 0 0,2 0 0 0 0,1-1 0 0 0,-1 5 0 0 0,0 2 0 0 0,0-3 0 0 0,-1-2 0 0 0,1-3 0 0 0,-1-3 0 0 0,0-1 0 0 0,0-2 0 0 0,0-16 0 0 0,-8-20 0 0 0,-10-27 0 0 0,-2-19 0 0 0,-5-2 0 0 0,-6-10 0 0 0,2-12 0 0 0,-2-4 0 0 0,-3-5 0 0 0,-3 0 0 0 0,4 6 0 0 0,8 5 0 0 0,1 14 0 0 0,4 5 0 0 0,-2 3 0 0 0,3 0 0 0 0,12 6 0 0 0,22 16 0 0 0,17 18 0 0 0,26 17 0 0 0,18 19 0 0 0,19 20 0 0 0,9 13 0 0 0,2 4 0 0 0,-17 3 0 0 0,-8-11 0 0 0,-11-10 0 0 0,-17-7 0 0 0,-9-4 0 0 0,-5-11 0 0 0,-2-11 0 0 0,-7-17 0 0 0,-8-19 0 0 0,-8-14 0 0 0,-14-18 0 0 0,-15-10 0 0 0,-5-3 0 0 0,1 0 0 0 0,-3 2 0 0 0,1 2 0 0 0,4 3 0 0 0,14 9 0 0 0,14 12 0 0 0,13 10 0 0 0,2 17 0 0 0,-3 15 0 0 0,3 13 0 0 0,-4 10 0 0 0,-6 6 0 0 0,3-4 0 0 0,-2-1 0 0 0,-12-7 0 0 0,-14-9 0 0 0,-14-15 0 0 0,-10-18 0 0 0,1-13 0 0 0,-3-11 0 0 0,-2 0 0 0 0,5-1 0 0 0,8-2 0 0 0,0 5 0 0 0,-4 1 0 0 0,4-2 0 0 0,-2 5 0 0 0,3-1 0 0 0,13 6 0 0 0,17 6 0 0 0,6 14 0 0 0,9 15 0 0 0,8 6 0 0 0,7 0 0 0 0,5 5 0 0 0,-13-2 0 0 0,-18-11 0 0 0,-20-15 0 0 0,-7-15 0 0 0,-2-10 0 0 0,-4-9 0 0 0,0-4 0 0 0,5 12 0 0 0,4 20 0 0 0,6 27 0 0 0,3 18 0 0 0,2 12 0 0 0,10 5 0 0 0,11 3 0 0 0,1-1 0 0 0,-1-1 0 0 0,-5-2 0 0 0,-4-1 0 0 0,-12-10 0 0 0,-13-10 0 0 0,-12-10 0 0 0,-9-9 0 0 0,2 2 0 0 0,7 8 0 0 0,7 7 0 0 0,8 7 0 0 0,5 6 0 0 0,5 3 0 0 0,2 3 0 0 0,1 2 0 0 0,-7-8 0 0 0,-3-11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50"/>
    </inkml:context>
    <inkml:brush xml:id="br0">
      <inkml:brushProperty name="width" value="0.1" units="cm"/>
      <inkml:brushProperty name="height" value="0.1" units="cm"/>
    </inkml:brush>
  </inkml:definitions>
  <inkml:trace contextRef="#ctx0" brushRef="#br0">6694 3442 16383 0 0,'-4'0'0'0'0,"-12"-5"0"0"0,-8-6 0 0 0,-4-6 0 0 0,2-5 0 0 0,1-4 0 0 0,0-2 0 0 0,-1 4 0 0 0,0 6 0 0 0,3 1 0 0 0,2 3 0 0 0,4 0 0 0 0,0 2 0 0 0,-2 3 0 0 0,-2 3 0 0 0,-3 2 0 0 0,-1 3 0 0 0,-2 1 0 0 0,-1 0 0 0 0,-1 0 0 0 0,0 1 0 0 0,1 0 0 0 0,-1-1 0 0 0,0 5 0 0 0,6 6 0 0 0,1 11 0 0 0,5 7 0 0 0,4 8 0 0 0,6 11 0 0 0,8 8 0 0 0,9-1 0 0 0,2 0 0 0 0,5 0 0 0 0,-1-4 0 0 0,1-7 0 0 0,3-1 0 0 0,3-7 0 0 0,2-6 0 0 0,2-7 0 0 0,1-8 0 0 0,5-6 0 0 0,2-10 0 0 0,5-10 0 0 0,0-12 0 0 0,-2-11 0 0 0,-2-11 0 0 0,-3-6 0 0 0,-2-5 0 0 0,-2-2 0 0 0,-1-5 0 0 0,0-7 0 0 0,0-1 0 0 0,-5-3 0 0 0,-2 2 0 0 0,-4 3 0 0 0,-5 9 0 0 0,-4 5 0 0 0,-4 7 0 0 0,-3 6 0 0 0,-1 7 0 0 0,-1 3 0 0 0,0 3 0 0 0,0 2 0 0 0,-4 5 0 0 0,-7 6 0 0 0,-10 16 0 0 0,-7 22 0 0 0,-3 27 0 0 0,-1 18 0 0 0,1 14 0 0 0,0 2 0 0 0,2 6 0 0 0,5-8 0 0 0,7-7 0 0 0,7-12 0 0 0,5-7 0 0 0,3-2 0 0 0,3-7 0 0 0,6-5 0 0 0,6-6 0 0 0,7-8 0 0 0,4-4 0 0 0,9-6 0 0 0,2-6 0 0 0,2-5 0 0 0,-2-8 0 0 0,4-9 0 0 0,0-2 0 0 0,3-3 0 0 0,4-10 0 0 0,4-4 0 0 0,3-7 0 0 0,-2 2 0 0 0,0-1 0 0 0,-4-5 0 0 0,0-1 0 0 0,-3 3 0 0 0,-4 3 0 0 0,-4-2 0 0 0,-3 1 0 0 0,-7 1 0 0 0,-3 3 0 0 0,0 6 0 0 0,0 4 0 0 0,2 0 0 0 0,2 0 0 0 0,0-2 0 0 0,-3 0 0 0 0,-1-2 0 0 0,0 0 0 0 0,1 4 0 0 0,-2 1 0 0 0,-2-1 0 0 0,3 0 0 0 0,-4-2 0 0 0,0-1 0 0 0,-2-2 0 0 0,-5 1 0 0 0,-4-2 0 0 0,-3 1 0 0 0,-2-1 0 0 0,-2 1 0 0 0,-5 4 0 0 0,-7 7 0 0 0,-6 6 0 0 0,-5 5 0 0 0,-3 3 0 0 0,-2 3 0 0 0,-1 1 0 0 0,-1 0 0 0 0,1 0 0 0 0,-1 0 0 0 0,2 0 0 0 0,-20 0 0 0 0,-6-1 0 0 0,1 0 0 0 0,5 5 0 0 0,6 6 0 0 0,5 6 0 0 0,4 5 0 0 0,3-1 0 0 0,7-4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50"/>
    </inkml:context>
    <inkml:brush xml:id="br0">
      <inkml:brushProperty name="width" value="0.1" units="cm"/>
      <inkml:brushProperty name="height" value="0.1" units="cm"/>
    </inkml:brush>
  </inkml:definitions>
  <inkml:trace contextRef="#ctx0" brushRef="#br0">6676 3006 16383 0 0,'-2'2'0'0'0,"-18"13"0"0"0,3 1 0 0 0,1-3 0 0 0,7-3 0 0 0,11-3 0 0 0,9-4 0 0 0,7-1 0 0 0,7-6 0 0 0,7-3 0 0 0,4-5 0 0 0,0 0 0 0 0,-1-3 0 0 0,-1 1 0 0 0,-3-1 0 0 0,-1-4 0 0 0,-1 2 0 0 0,0 3 0 0 0,-1 5 0 0 0,0 3 0 0 0,0 3 0 0 0,-5-2 0 0 0,-2-2 0 0 0,1 2 0 0 0,2 1 0 0 0,0 1 0 0 0,2 2 0 0 0,1 0 0 0 0,1 1 0 0 0,0 0 0 0 0,1 0 0 0 0,-1 0 0 0 0,1 1 0 0 0,-1-1 0 0 0,1 0 0 0 0,-1 0 0 0 0,0 0 0 0 0,0 0 0 0 0,1 0 0 0 0,-1 0 0 0 0,0 0 0 0 0,0 0 0 0 0,-4-5 0 0 0,-7-6 0 0 0,-6-6 0 0 0,-5-6 0 0 0,-4-2 0 0 0,-1-3 0 0 0,-2-1 0 0 0,0 0 0 0 0,-5 4 0 0 0,-2 2 0 0 0,-3 0 0 0 0,-6-1 0 0 0,-4-1 0 0 0,-3 4 0 0 0,-3 5 0 0 0,-6 6 0 0 0,-3 4 0 0 0,1 3 0 0 0,1 2 0 0 0,2 2 0 0 0,1 0 0 0 0,1 0 0 0 0,1 0 0 0 0,6 4 0 0 0,6 7 0 0 0,6 6 0 0 0,5 4 0 0 0,4 4 0 0 0,7-3 0 0 0,2-1 0 0 0,5 1 0 0 0,6 2 0 0 0,-1 1 0 0 0,1 0 0 0 0,3-3 0 0 0,3-1 0 0 0,2-5 0 0 0,1-4 0 0 0,1-6 0 0 0,0-3 0 0 0,-4-7 0 0 0,-11-3 0 0 0,-8-6 0 0 0,-5-5 0 0 0,-2-4 0 0 0,-1-5 0 0 0,0-1 0 0 0,1-2 0 0 0,0 0 0 0 0,1 0 0 0 0,0 0 0 0 0,1 0 0 0 0,-5 5 0 0 0,-1 11 0 0 0,-5 9 0 0 0,0 8 0 0 0,-3 10 0 0 0,-4 11 0 0 0,-4 7 0 0 0,-3-3 0 0 0,3 4 0 0 0,0 6 0 0 0,0 5 0 0 0,-7 1 0 0 0,2 2 0 0 0,0-3 0 0 0,6 2 0 0 0,1-3 0 0 0,-1-4 0 0 0,3-3 0 0 0,0-8 0 0 0,3-5 0 0 0,-1 0 0 0 0,3 0 0 0 0,3 1 0 0 0,3 1 0 0 0,8-3 0 0 0,4-11 0 0 0,5-16 0 0 0,7-13 0 0 0,-1-12 0 0 0,3-11 0 0 0,2-8 0 0 0,3-1 0 0 0,-3-1 0 0 0,0 3 0 0 0,-4 5 0 0 0,1 6 0 0 0,1 3 0 0 0,-2 3 0 0 0,-5 2 0 0 0,-8 6 0 0 0,-10 7 0 0 0,-9 6 0 0 0,-6 5 0 0 0,-5 3 0 0 0,-8 7 0 0 0,-2 2 0 0 0,0 5 0 0 0,-4 1 0 0 0,1 2 0 0 0,-3 4 0 0 0,0 4 0 0 0,4-3 0 0 0,2 5 0 0 0,-1 4 0 0 0,0 0 0 0 0,-3 7 0 0 0,5 0 0 0 0,4 0 0 0 0,-2-2 0 0 0,-1-1 0 0 0,1-3 0 0 0,1 0 0 0 0,7-1 0 0 0,1-1 0 0 0,6 0 0 0 0,11-5 0 0 0,11-6 0 0 0,9-7 0 0 0,8-4 0 0 0,5-3 0 0 0,3-8 0 0 0,1-2 0 0 0,-4-5 0 0 0,-2-1 0 0 0,-5-2 0 0 0,-1-4 0 0 0,1 1 0 0 0,-2 0 0 0 0,0 2 0 0 0,2 4 0 0 0,3-1 0 0 0,3-3 0 0 0,1 2 0 0 0,2-3 0 0 0,-5-2 0 0 0,-1-3 0 0 0,1-3 0 0 0,1 3 0 0 0,6 1 0 0 0,2-1 0 0 0,2-2 0 0 0,-2-2 0 0 0,0 0 0 0 0,-1 3 0 0 0,-11 6 0 0 0,-14 6 0 0 0,-12 5 0 0 0,-15 8 0 0 0,-18 8 0 0 0,-8 3 0 0 0,-4 4 0 0 0,-9 4 0 0 0,-9 3 0 0 0,3 2 0 0 0,4 7 0 0 0,1 2 0 0 0,8 0 0 0 0,7-1 0 0 0,2-2 0 0 0,4-1 0 0 0,4 3 0 0 0,-2 2 0 0 0,1-2 0 0 0,-3-1 0 0 0,1-2 0 0 0,7 0 0 0 0,3-2 0 0 0,3-1 0 0 0,6 0 0 0 0,1 0 0 0 0,13-5 0 0 0,13-6 0 0 0,10-6 0 0 0,6-5 0 0 0,5-9 0 0 0,2-3 0 0 0,-4-5 0 0 0,-1-7 0 0 0,-1 1 0 0 0,1 3 0 0 0,1 4 0 0 0,0 3 0 0 0,1 4 0 0 0,-4 6 0 0 0,-10 3 0 0 0,-9 5 0 0 0,-4 6 0 0 0,-2 5 0 0 0,-1 3 0 0 0,0 2 0 0 0,6 2 0 0 0,2 0 0 0 0,4-5 0 0 0,7-1 0 0 0,0 0 0 0 0,2-4 0 0 0,3-5 0 0 0,2 0 0 0 0,-2 2 0 0 0,0 3 0 0 0,1 8 0 0 0,1 5 0 0 0,3 6 0 0 0,0 1 0 0 0,-3 4 0 0 0,-1 4 0 0 0,-5 4 0 0 0,-4-3 0 0 0,-1 1 0 0 0,-1 2 0 0 0,1-8 0 0 0,0-2 0 0 0,-4-3 0 0 0,3-4 0 0 0,-1-1 0 0 0,-2-3 0 0 0,-2-1 0 0 0,-3-1 0 0 0,-1-1 0 0 0,-1-9 0 0 0,-1-17 0 0 0,-6-9 0 0 0,-5-18 0 0 0,-7-23 0 0 0,-4-18 0 0 0,0-8 0 0 0,1 1 0 0 0,3-3 0 0 0,-1 8 0 0 0,4 5 0 0 0,4 5 0 0 0,0 7 0 0 0,0 7 0 0 0,4 8 0 0 0,1 4 0 0 0,3 3 0 0 0,2 3 0 0 0,5 4 0 0 0,8 8 0 0 0,1 10 0 0 0,3 11 0 0 0,4 10 0 0 0,3 6 0 0 0,3 5 0 0 0,1 6 0 0 0,2 4 0 0 0,-5 0 0 0 0,-2-7 0 0 0,-4-3 0 0 0,0-2 0 0 0,-4 0 0 0 0,1-4 0 0 0,-7-11 0 0 0,-9-12 0 0 0,-6-15 0 0 0,-10-9 0 0 0,-7-10 0 0 0,-5-9 0 0 0,-1-1 0 0 0,3-2 0 0 0,2 6 0 0 0,1 6 0 0 0,-1 10 0 0 0,4 3 0 0 0,1 2 0 0 0,4-1 0 0 0,4-2 0 0 0,0 4 0 0 0,1 0 0 0 0,4 9 0 0 0,2 10 0 0 0,7 11 0 0 0,8 8 0 0 0,7 6 0 0 0,5-1 0 0 0,9 0 0 0 0,4 6 0 0 0,0 3 0 0 0,0 0 0 0 0,-2 1 0 0 0,-1-2 0 0 0,-7-1 0 0 0,-2-5 0 0 0,-6-2 0 0 0,-5-10 0 0 0,-4-13 0 0 0,-5-9 0 0 0,-2-15 0 0 0,-1-7 0 0 0,-1-3 0 0 0,0-5 0 0 0,0-6 0 0 0,0-5 0 0 0,1 1 0 0 0,-1 0 0 0 0,1 3 0 0 0,0 0 0 0 0,5 3 0 0 0,6 3 0 0 0,2 5 0 0 0,3 3 0 0 0,8 7 0 0 0,5 3 0 0 0,8 5 0 0 0,6 5 0 0 0,6 6 0 0 0,-1 3 0 0 0,-3 2 0 0 0,0 1 0 0 0,-8 6 0 0 0,-5 1 0 0 0,-4 0 0 0 0,-1-1 0 0 0,0-2 0 0 0,-1 3 0 0 0,1 1 0 0 0,-5-6 0 0 0,-6-9 0 0 0,-5-7 0 0 0,-5-6 0 0 0,-4-5 0 0 0,-1-2 0 0 0,-2-3 0 0 0,0 1 0 0 0,0-1 0 0 0,0 0 0 0 0,0 1 0 0 0,5 0 0 0 0,7 6 0 0 0,2 1 0 0 0,2 4 0 0 0,5 6 0 0 0,-2 0 0 0 0,1 2 0 0 0,2 2 0 0 0,3 3 0 0 0,1 3 0 0 0,-3-4 0 0 0,0-1 0 0 0,0 2 0 0 0,-3-5 0 0 0,-5-4 0 0 0,0 0 0 0 0,-3-3 0 0 0,-2-2 0 0 0,-9 1 0 0 0,-8 3 0 0 0,-8 6 0 0 0,-6-2 0 0 0,-4-3 0 0 0,-2 1 0 0 0,3-3 0 0 0,6-3 0 0 0,7-3 0 0 0,-1 2 0 0 0,4 0 0 0 0,-3 3 0 0 0,-4 4 0 0 0,1 0 0 0 0,3-2 0 0 0,4-4 0 0 0,3-4 0 0 0,-3 3 0 0 0,-4 4 0 0 0,-5 5 0 0 0,-5 5 0 0 0,2-3 0 0 0,-1 2 0 0 0,3 1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51"/>
    </inkml:context>
    <inkml:brush xml:id="br0">
      <inkml:brushProperty name="width" value="0.1" units="cm"/>
      <inkml:brushProperty name="height" value="0.1" units="cm"/>
    </inkml:brush>
  </inkml:definitions>
  <inkml:trace contextRef="#ctx0" brushRef="#br0">6253 3333 16383 0 0,'13'-6'0'0'0,"11"-16"0"0"0,15-10 0 0 0,13-13 0 0 0,11-6 0 0 0,2 0 0 0 0,2-4 0 0 0,-3-1 0 0 0,0 4 0 0 0,-3 4 0 0 0,-7 10 0 0 0,-5 5 0 0 0,-5 8 0 0 0,-3 2 0 0 0,-2-2 0 0 0,-1-3 0 0 0,-14 3 0 0 0,-17 6 0 0 0,-17 6 0 0 0,-12 12 0 0 0,-10 12 0 0 0,-6 12 0 0 0,-3 1 0 0 0,0-3 0 0 0,-1 1 0 0 0,7 4 0 0 0,3 3 0 0 0,-6 4 0 0 0,4 3 0 0 0,7 1 0 0 0,1 2 0 0 0,0-7 0 0 0,-4-1 0 0 0,-2 0 0 0 0,-2-5 0 0 0,3-1 0 0 0,2 3 0 0 0,6 2 0 0 0,-1-3 0 0 0,4-1 0 0 0,0 3 0 0 0,2 3 0 0 0,-2-5 0 0 0,3 1 0 0 0,-3-6 0 0 0,2 1 0 0 0,5 3 0 0 0,17-3 0 0 0,21-6 0 0 0,19-12 0 0 0,16-13 0 0 0,10-12 0 0 0,6-16 0 0 0,4-14 0 0 0,1 0 0 0 0,0 10 0 0 0,-7 11 0 0 0,-10 4 0 0 0,-3 0 0 0 0,-4-3 0 0 0,-13-3 0 0 0,-7-2 0 0 0,-4 4 0 0 0,-6 0 0 0 0,-9-1 0 0 0,-13 4 0 0 0,-15 7 0 0 0,-12 7 0 0 0,-8 4 0 0 0,-13 12 0 0 0,-5 4 0 0 0,-2 1 0 0 0,2 5 0 0 0,3 7 0 0 0,1 7 0 0 0,3 5 0 0 0,1 3 0 0 0,1-4 0 0 0,1-8 0 0 0,0-8 0 0 0,0 0 0 0 0,6 4 0 0 0,16-8 0 0 0,16-7 0 0 0,16-3 0 0 0,11-2 0 0 0,7-2 0 0 0,5-6 0 0 0,2-3 0 0 0,-5-5 0 0 0,-4 0 0 0 0,-6-4 0 0 0,-1 1 0 0 0,-11 4 0 0 0,-16 12 0 0 0,-12 18 0 0 0,-12 8 0 0 0,-14 5 0 0 0,-6 12 0 0 0,-3-1 0 0 0,1-7 0 0 0,2-3 0 0 0,9 1 0 0 0,4 1 0 0 0,1-4 0 0 0,6-1 0 0 0,14-4 0 0 0,9-12 0 0 0,6-15 0 0 0,7-13 0 0 0,10-10 0 0 0,8-7 0 0 0,5-4 0 0 0,4-1 0 0 0,-5-2 0 0 0,0 1 0 0 0,-7 1 0 0 0,-7 0 0 0 0,-13 7 0 0 0,-14 16 0 0 0,-12 17 0 0 0,-16 15 0 0 0,-7 12 0 0 0,-4 1 0 0 0,7 2 0 0 0,10 3 0 0 0,4 2 0 0 0,0-4 0 0 0,-2-8 0 0 0,11-8 0 0 0,14-7 0 0 0,15-10 0 0 0,12-13 0 0 0,9-2 0 0 0,5-6 0 0 0,3-5 0 0 0,1-5 0 0 0,1 4 0 0 0,-1 0 0 0 0,-14 5 0 0 0,-18 6 0 0 0,-17 7 0 0 0,-13 11 0 0 0,-11 13 0 0 0,-5 10 0 0 0,-4 1 0 0 0,6 4 0 0 0,2 3 0 0 0,-1-4 0 0 0,7 1 0 0 0,1-5 0 0 0,11-7 0 0 0,15-5 0 0 0,14-5 0 0 0,4-10 0 0 0,6-4 0 0 0,-1-8 0 0 0,2-1 0 0 0,4 3 0 0 0,-4-3 0 0 0,-13 1 0 0 0,-14 4 0 0 0,-7 10 0 0 0,-2 12 0 0 0,0 11 0 0 0,3 8 0 0 0,3 6 0 0 0,1 4 0 0 0,3-12 0 0 0,0-17 0 0 0,8-23 0 0 0,2-16 0 0 0,0-9 0 0 0,-2-12 0 0 0,-2-10 0 0 0,-2-2 0 0 0,-1-3 0 0 0,-2-3 0 0 0,0 2 0 0 0,-6 7 0 0 0,-3 7 0 0 0,0 5 0 0 0,-5 11 0 0 0,5 23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7.png"/><Relationship Id="rId18" Type="http://schemas.openxmlformats.org/officeDocument/2006/relationships/customXml" Target="../ink/ink10.xml"/><Relationship Id="rId3" Type="http://schemas.openxmlformats.org/officeDocument/2006/relationships/customXml" Target="../ink/ink1.xml"/><Relationship Id="rId21" Type="http://schemas.openxmlformats.org/officeDocument/2006/relationships/image" Target="../media/image11.png"/><Relationship Id="rId7" Type="http://schemas.openxmlformats.org/officeDocument/2006/relationships/customXml" Target="../ink/ink4.xml"/><Relationship Id="rId12" Type="http://schemas.openxmlformats.org/officeDocument/2006/relationships/customXml" Target="../ink/ink7.xml"/><Relationship Id="rId17" Type="http://schemas.openxmlformats.org/officeDocument/2006/relationships/image" Target="../media/image9.png"/><Relationship Id="rId2" Type="http://schemas.openxmlformats.org/officeDocument/2006/relationships/image" Target="../media/image3.jpeg"/><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customXml" Target="../ink/ink2.xml"/><Relationship Id="rId15" Type="http://schemas.openxmlformats.org/officeDocument/2006/relationships/image" Target="../media/image8.png"/><Relationship Id="rId23" Type="http://schemas.openxmlformats.org/officeDocument/2006/relationships/image" Target="../media/image12.png"/><Relationship Id="rId10" Type="http://schemas.openxmlformats.org/officeDocument/2006/relationships/customXml" Target="../ink/ink6.xml"/><Relationship Id="rId19"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5.png"/><Relationship Id="rId14" Type="http://schemas.openxmlformats.org/officeDocument/2006/relationships/customXml" Target="../ink/ink8.xml"/><Relationship Id="rId22" Type="http://schemas.openxmlformats.org/officeDocument/2006/relationships/customXml" Target="../ink/ink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7477" y="-1058129"/>
            <a:ext cx="9144000" cy="2387600"/>
          </a:xfrm>
        </p:spPr>
        <p:txBody>
          <a:bodyPr>
            <a:normAutofit/>
          </a:bodyPr>
          <a:lstStyle/>
          <a:p>
            <a:r>
              <a:rPr lang="en-US" sz="3600" b="1" dirty="0">
                <a:solidFill>
                  <a:srgbClr val="C00000"/>
                </a:solidFill>
                <a:latin typeface="Calibri"/>
                <a:ea typeface="+mj-lt"/>
                <a:cs typeface="+mj-lt"/>
              </a:rPr>
              <a:t>Trust in VANET : A Survey of Current Solutions and Future Research Opportunities</a:t>
            </a:r>
            <a:endParaRPr lang="en-US" sz="3600" b="1" dirty="0">
              <a:latin typeface="Calibri"/>
            </a:endParaRPr>
          </a:p>
        </p:txBody>
      </p:sp>
      <p:sp>
        <p:nvSpPr>
          <p:cNvPr id="3" name="Subtitle 2"/>
          <p:cNvSpPr>
            <a:spLocks noGrp="1"/>
          </p:cNvSpPr>
          <p:nvPr>
            <p:ph type="subTitle" idx="1"/>
          </p:nvPr>
        </p:nvSpPr>
        <p:spPr>
          <a:xfrm>
            <a:off x="1310053" y="1784229"/>
            <a:ext cx="9741876" cy="4723662"/>
          </a:xfrm>
        </p:spPr>
        <p:txBody>
          <a:bodyPr vert="horz" lIns="91440" tIns="45720" rIns="91440" bIns="45720" rtlCol="0" anchor="t">
            <a:normAutofit fontScale="77500" lnSpcReduction="20000"/>
          </a:bodyPr>
          <a:lstStyle/>
          <a:p>
            <a:pPr algn="l"/>
            <a:r>
              <a:rPr lang="en-US" dirty="0">
                <a:ea typeface="Calibri"/>
                <a:cs typeface="Calibri"/>
              </a:rPr>
              <a:t>                                                        </a:t>
            </a:r>
            <a:r>
              <a:rPr lang="en-US" dirty="0">
                <a:solidFill>
                  <a:schemeClr val="accent1">
                    <a:lumMod val="50000"/>
                  </a:schemeClr>
                </a:solidFill>
                <a:ea typeface="Calibri"/>
                <a:cs typeface="Calibri"/>
              </a:rPr>
              <a:t>             </a:t>
            </a:r>
            <a:r>
              <a:rPr lang="en-US" sz="2800" u="sng" dirty="0">
                <a:solidFill>
                  <a:schemeClr val="accent1">
                    <a:lumMod val="50000"/>
                  </a:schemeClr>
                </a:solidFill>
                <a:ea typeface="Calibri"/>
                <a:cs typeface="Calibri"/>
              </a:rPr>
              <a:t>Done by:</a:t>
            </a:r>
            <a:endParaRPr lang="en-US" sz="2800">
              <a:solidFill>
                <a:schemeClr val="accent1">
                  <a:lumMod val="50000"/>
                </a:schemeClr>
              </a:solidFill>
              <a:ea typeface="Calibri" panose="020F0502020204030204"/>
              <a:cs typeface="Calibri" panose="020F0502020204030204"/>
            </a:endParaRPr>
          </a:p>
          <a:p>
            <a:r>
              <a:rPr lang="en-US" sz="2800" dirty="0">
                <a:solidFill>
                  <a:schemeClr val="accent1">
                    <a:lumMod val="50000"/>
                  </a:schemeClr>
                </a:solidFill>
              </a:rPr>
              <a:t>          Rasheed Hussain</a:t>
            </a:r>
            <a:endParaRPr lang="en-US" sz="2800" dirty="0">
              <a:solidFill>
                <a:schemeClr val="accent1">
                  <a:lumMod val="50000"/>
                </a:schemeClr>
              </a:solidFill>
              <a:ea typeface="Calibri"/>
              <a:cs typeface="Calibri"/>
            </a:endParaRPr>
          </a:p>
          <a:p>
            <a:r>
              <a:rPr lang="en-US" sz="2800" dirty="0">
                <a:solidFill>
                  <a:schemeClr val="accent1">
                    <a:lumMod val="50000"/>
                  </a:schemeClr>
                </a:solidFill>
              </a:rPr>
              <a:t>     Jooyoung Lee</a:t>
            </a:r>
            <a:endParaRPr lang="en-US" sz="2800" dirty="0">
              <a:solidFill>
                <a:schemeClr val="accent1">
                  <a:lumMod val="50000"/>
                </a:schemeClr>
              </a:solidFill>
              <a:ea typeface="Calibri"/>
              <a:cs typeface="Calibri"/>
            </a:endParaRPr>
          </a:p>
          <a:p>
            <a:r>
              <a:rPr lang="en-US" sz="2800" dirty="0">
                <a:solidFill>
                  <a:schemeClr val="accent1">
                    <a:lumMod val="50000"/>
                  </a:schemeClr>
                </a:solidFill>
              </a:rPr>
              <a:t>        Sherali Zeadally</a:t>
            </a:r>
            <a:endParaRPr lang="en-US" sz="2800" dirty="0">
              <a:solidFill>
                <a:schemeClr val="accent1">
                  <a:lumMod val="50000"/>
                </a:schemeClr>
              </a:solidFill>
              <a:ea typeface="Calibri"/>
              <a:cs typeface="Calibri"/>
            </a:endParaRPr>
          </a:p>
          <a:p>
            <a:r>
              <a:rPr lang="en-US" sz="2800" dirty="0">
                <a:solidFill>
                  <a:schemeClr val="accent1">
                    <a:lumMod val="50000"/>
                  </a:schemeClr>
                </a:solidFill>
              </a:rPr>
              <a:t>             </a:t>
            </a:r>
            <a:endParaRPr lang="en-US" sz="2800" dirty="0">
              <a:solidFill>
                <a:schemeClr val="accent1">
                  <a:lumMod val="50000"/>
                </a:schemeClr>
              </a:solidFill>
              <a:ea typeface="Calibri"/>
              <a:cs typeface="Calibri"/>
            </a:endParaRPr>
          </a:p>
          <a:p>
            <a:endParaRPr lang="en-US" sz="2800" dirty="0">
              <a:solidFill>
                <a:schemeClr val="accent1">
                  <a:lumMod val="50000"/>
                </a:schemeClr>
              </a:solidFill>
              <a:ea typeface="Calibri"/>
              <a:cs typeface="Calibri"/>
            </a:endParaRPr>
          </a:p>
          <a:p>
            <a:pPr algn="l"/>
            <a:r>
              <a:rPr lang="en-US" sz="2800" dirty="0">
                <a:solidFill>
                  <a:schemeClr val="accent1">
                    <a:lumMod val="50000"/>
                  </a:schemeClr>
                </a:solidFill>
              </a:rPr>
              <a:t>                                                           </a:t>
            </a:r>
            <a:r>
              <a:rPr lang="en-US" sz="2800" u="sng" dirty="0">
                <a:solidFill>
                  <a:schemeClr val="accent1">
                    <a:lumMod val="50000"/>
                  </a:schemeClr>
                </a:solidFill>
              </a:rPr>
              <a:t>Presented</a:t>
            </a:r>
            <a:r>
              <a:rPr lang="en-US" sz="2800" u="sng" dirty="0">
                <a:solidFill>
                  <a:schemeClr val="accent1">
                    <a:lumMod val="50000"/>
                  </a:schemeClr>
                </a:solidFill>
                <a:ea typeface="Calibri"/>
                <a:cs typeface="Calibri"/>
              </a:rPr>
              <a:t> by:</a:t>
            </a:r>
          </a:p>
          <a:p>
            <a:r>
              <a:rPr lang="en-US" sz="2800" dirty="0">
                <a:solidFill>
                  <a:schemeClr val="accent1">
                    <a:lumMod val="50000"/>
                  </a:schemeClr>
                </a:solidFill>
                <a:ea typeface="Calibri"/>
                <a:cs typeface="Calibri"/>
              </a:rPr>
              <a:t>                    Pavuluri Vamsi Krishna</a:t>
            </a:r>
          </a:p>
          <a:p>
            <a:r>
              <a:rPr lang="en-US" sz="2800" dirty="0">
                <a:solidFill>
                  <a:schemeClr val="accent1">
                    <a:lumMod val="50000"/>
                  </a:schemeClr>
                </a:solidFill>
                <a:ea typeface="Calibri"/>
                <a:cs typeface="Calibri"/>
              </a:rPr>
              <a:t>A20449747</a:t>
            </a:r>
          </a:p>
          <a:p>
            <a:r>
              <a:rPr lang="en-US" sz="2800" dirty="0">
                <a:solidFill>
                  <a:schemeClr val="accent1">
                    <a:lumMod val="50000"/>
                  </a:schemeClr>
                </a:solidFill>
                <a:ea typeface="Calibri"/>
                <a:cs typeface="Calibri"/>
              </a:rPr>
              <a:t>                           Oklahoma State University</a:t>
            </a:r>
          </a:p>
          <a:p>
            <a:endParaRPr lang="en-US" sz="2800" dirty="0">
              <a:solidFill>
                <a:schemeClr val="accent1">
                  <a:lumMod val="50000"/>
                </a:schemeClr>
              </a:solidFill>
              <a:ea typeface="Calibri"/>
              <a:cs typeface="Calibri"/>
            </a:endParaRPr>
          </a:p>
          <a:p>
            <a:pPr algn="l"/>
            <a:r>
              <a:rPr lang="en-US" sz="2800" dirty="0">
                <a:solidFill>
                  <a:schemeClr val="accent1">
                    <a:lumMod val="50000"/>
                  </a:schemeClr>
                </a:solidFill>
                <a:ea typeface="Calibri"/>
                <a:cs typeface="Calibri"/>
              </a:rPr>
              <a:t>                                                           </a:t>
            </a:r>
            <a:r>
              <a:rPr lang="en-US" sz="2800" u="sng" dirty="0">
                <a:solidFill>
                  <a:schemeClr val="accent1">
                    <a:lumMod val="50000"/>
                  </a:schemeClr>
                </a:solidFill>
                <a:ea typeface="Calibri"/>
                <a:cs typeface="Calibri"/>
              </a:rPr>
              <a:t>Guided by:</a:t>
            </a:r>
            <a:endParaRPr lang="en-US" sz="2800" u="sng">
              <a:solidFill>
                <a:schemeClr val="accent1">
                  <a:lumMod val="50000"/>
                </a:schemeClr>
              </a:solidFill>
              <a:cs typeface="Calibri"/>
            </a:endParaRPr>
          </a:p>
          <a:p>
            <a:pPr algn="l"/>
            <a:r>
              <a:rPr lang="en-US" sz="2800" dirty="0">
                <a:solidFill>
                  <a:schemeClr val="accent1">
                    <a:lumMod val="50000"/>
                  </a:schemeClr>
                </a:solidFill>
                <a:ea typeface="Calibri"/>
                <a:cs typeface="Calibri"/>
              </a:rPr>
              <a:t>                                                                 Dr.Anirudh Paranjothi</a:t>
            </a:r>
          </a:p>
          <a:p>
            <a:pPr algn="l"/>
            <a:endParaRPr lang="en-US" sz="2800" dirty="0">
              <a:solidFill>
                <a:schemeClr val="accent1">
                  <a:lumMod val="50000"/>
                </a:schemeClr>
              </a:solidFill>
              <a:ea typeface="Calibri"/>
              <a:cs typeface="Calibri"/>
            </a:endParaRPr>
          </a:p>
          <a:p>
            <a:endParaRPr lang="en-US" sz="2800" dirty="0">
              <a:solidFill>
                <a:schemeClr val="accent1">
                  <a:lumMod val="50000"/>
                </a:schemeClr>
              </a:solidFill>
              <a:ea typeface="Calibri"/>
              <a:cs typeface="Calibri"/>
            </a:endParaRPr>
          </a:p>
          <a:p>
            <a:endParaRPr lang="en-US" sz="2800" dirty="0">
              <a:solidFill>
                <a:schemeClr val="accent1">
                  <a:lumMod val="50000"/>
                </a:schemeClr>
              </a:solidFill>
              <a:ea typeface="Calibri"/>
              <a:cs typeface="Calibri"/>
            </a:endParaRPr>
          </a:p>
          <a:p>
            <a:endParaRPr lang="en-US">
              <a:solidFill>
                <a:schemeClr val="accent1">
                  <a:lumMod val="50000"/>
                </a:schemeClr>
              </a:solidFill>
              <a:ea typeface="Calibri"/>
              <a:cs typeface="Calibri"/>
            </a:endParaRPr>
          </a:p>
        </p:txBody>
      </p:sp>
    </p:spTree>
    <p:extLst>
      <p:ext uri="{BB962C8B-B14F-4D97-AF65-F5344CB8AC3E}">
        <p14:creationId xmlns:p14="http://schemas.microsoft.com/office/powerpoint/2010/main" val="1490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network&#10;&#10;Description automatically generated">
            <a:extLst>
              <a:ext uri="{FF2B5EF4-FFF2-40B4-BE49-F238E27FC236}">
                <a16:creationId xmlns:a16="http://schemas.microsoft.com/office/drawing/2014/main" id="{F8A66FEF-EDBA-6C29-1ADE-9AD73CD8E061}"/>
              </a:ext>
            </a:extLst>
          </p:cNvPr>
          <p:cNvPicPr>
            <a:picLocks noChangeAspect="1"/>
          </p:cNvPicPr>
          <p:nvPr/>
        </p:nvPicPr>
        <p:blipFill>
          <a:blip r:embed="rId2"/>
          <a:stretch>
            <a:fillRect/>
          </a:stretch>
        </p:blipFill>
        <p:spPr>
          <a:xfrm>
            <a:off x="1647825" y="2000250"/>
            <a:ext cx="8896350" cy="4381500"/>
          </a:xfrm>
          <a:prstGeom prst="rect">
            <a:avLst/>
          </a:prstGeom>
        </p:spPr>
      </p:pic>
      <p:sp>
        <p:nvSpPr>
          <p:cNvPr id="3" name="TextBox 2">
            <a:extLst>
              <a:ext uri="{FF2B5EF4-FFF2-40B4-BE49-F238E27FC236}">
                <a16:creationId xmlns:a16="http://schemas.microsoft.com/office/drawing/2014/main" id="{80C96AE6-E7CE-9080-6D31-168F191D9211}"/>
              </a:ext>
            </a:extLst>
          </p:cNvPr>
          <p:cNvSpPr txBox="1"/>
          <p:nvPr/>
        </p:nvSpPr>
        <p:spPr>
          <a:xfrm>
            <a:off x="931985" y="691661"/>
            <a:ext cx="1033975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solidFill>
                  <a:schemeClr val="accent1">
                    <a:lumMod val="50000"/>
                  </a:schemeClr>
                </a:solidFill>
                <a:ea typeface="Calibri"/>
                <a:cs typeface="Calibri"/>
              </a:rPr>
              <a:t>Trust establishment ( trust computation) vs Trust management</a:t>
            </a:r>
            <a:endParaRPr lang="en-US"/>
          </a:p>
          <a:p>
            <a:pPr marL="342900" indent="-342900">
              <a:buFont typeface="Arial"/>
              <a:buChar char="•"/>
            </a:pPr>
            <a:endParaRPr lang="en-US" sz="2000" dirty="0">
              <a:solidFill>
                <a:schemeClr val="accent1">
                  <a:lumMod val="50000"/>
                </a:schemeClr>
              </a:solidFill>
              <a:ea typeface="Calibri"/>
              <a:cs typeface="Calibri"/>
            </a:endParaRPr>
          </a:p>
          <a:p>
            <a:r>
              <a:rPr lang="en-US" sz="2000" b="1" u="sng">
                <a:solidFill>
                  <a:schemeClr val="accent1">
                    <a:lumMod val="50000"/>
                  </a:schemeClr>
                </a:solidFill>
                <a:ea typeface="Calibri"/>
                <a:cs typeface="Calibri"/>
              </a:rPr>
              <a:t>Classification of trust establishment and management techniques:</a:t>
            </a:r>
            <a:endParaRPr lang="en-US" b="1">
              <a:solidFill>
                <a:schemeClr val="accent1">
                  <a:lumMod val="50000"/>
                </a:schemeClr>
              </a:solidFill>
              <a:ea typeface="Calibri"/>
              <a:cs typeface="Calibri"/>
            </a:endParaRPr>
          </a:p>
        </p:txBody>
      </p:sp>
    </p:spTree>
    <p:extLst>
      <p:ext uri="{BB962C8B-B14F-4D97-AF65-F5344CB8AC3E}">
        <p14:creationId xmlns:p14="http://schemas.microsoft.com/office/powerpoint/2010/main" val="59135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6DC4-DF1C-4325-B6F9-D0479C9768BE}"/>
              </a:ext>
            </a:extLst>
          </p:cNvPr>
          <p:cNvSpPr>
            <a:spLocks noGrp="1"/>
          </p:cNvSpPr>
          <p:nvPr>
            <p:ph type="title"/>
          </p:nvPr>
        </p:nvSpPr>
        <p:spPr/>
        <p:txBody>
          <a:bodyPr>
            <a:normAutofit/>
          </a:bodyPr>
          <a:lstStyle/>
          <a:p>
            <a:r>
              <a:rPr lang="en-US" sz="3200" b="1">
                <a:solidFill>
                  <a:srgbClr val="C00000"/>
                </a:solidFill>
                <a:latin typeface="Calibri"/>
                <a:ea typeface="Calibri Light"/>
                <a:cs typeface="Calibri Light"/>
              </a:rPr>
              <a:t>6.VANET trust management: current solutions</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A1138856-9393-F263-B4E6-EDE36C114C54}"/>
              </a:ext>
            </a:extLst>
          </p:cNvPr>
          <p:cNvSpPr>
            <a:spLocks noGrp="1"/>
          </p:cNvSpPr>
          <p:nvPr>
            <p:ph idx="1"/>
          </p:nvPr>
        </p:nvSpPr>
        <p:spPr>
          <a:xfrm>
            <a:off x="838200" y="1532549"/>
            <a:ext cx="10515600" cy="5089890"/>
          </a:xfrm>
        </p:spPr>
        <p:txBody>
          <a:bodyPr vert="horz" lIns="91440" tIns="45720" rIns="91440" bIns="45720" rtlCol="0" anchor="t">
            <a:normAutofit/>
          </a:bodyPr>
          <a:lstStyle/>
          <a:p>
            <a:pPr marL="57150" indent="-285750"/>
            <a:r>
              <a:rPr lang="en-US" sz="1800" dirty="0">
                <a:solidFill>
                  <a:schemeClr val="accent1">
                    <a:lumMod val="50000"/>
                  </a:schemeClr>
                </a:solidFill>
                <a:ea typeface="Calibri"/>
                <a:cs typeface="Calibri"/>
              </a:rPr>
              <a:t>Generic trust establishment involves nodes computing trust for neighbors through direct communication </a:t>
            </a:r>
          </a:p>
          <a:p>
            <a:pPr marL="0" indent="0">
              <a:buNone/>
            </a:pPr>
            <a:r>
              <a:rPr lang="en-US" sz="1800" dirty="0">
                <a:solidFill>
                  <a:schemeClr val="accent1">
                    <a:lumMod val="50000"/>
                  </a:schemeClr>
                </a:solidFill>
                <a:ea typeface="Calibri"/>
                <a:cs typeface="Calibri"/>
              </a:rPr>
              <a:t>      or indirect methods like recommendations and voting.</a:t>
            </a:r>
          </a:p>
          <a:p>
            <a:pPr marL="285750" indent="-285750"/>
            <a:r>
              <a:rPr lang="en-US" sz="1800" dirty="0">
                <a:solidFill>
                  <a:schemeClr val="accent1">
                    <a:lumMod val="50000"/>
                  </a:schemeClr>
                </a:solidFill>
                <a:ea typeface="+mn-lt"/>
                <a:cs typeface="+mn-lt"/>
              </a:rPr>
              <a:t>Recent mechanisms specifically aim to address malicious behavior of vehicles and control false data dissemination in the network.</a:t>
            </a:r>
            <a:endParaRPr lang="en-US" sz="1800" dirty="0">
              <a:solidFill>
                <a:schemeClr val="accent1">
                  <a:lumMod val="50000"/>
                </a:schemeClr>
              </a:solidFill>
              <a:ea typeface="Calibri"/>
              <a:cs typeface="Calibri"/>
            </a:endParaRPr>
          </a:p>
          <a:p>
            <a:pPr marL="285750" indent="-285750"/>
            <a:r>
              <a:rPr lang="en-US" sz="1800" dirty="0">
                <a:solidFill>
                  <a:schemeClr val="accent1">
                    <a:lumMod val="50000"/>
                  </a:schemeClr>
                </a:solidFill>
                <a:ea typeface="+mn-lt"/>
                <a:cs typeface="+mn-lt"/>
              </a:rPr>
              <a:t>The paper broadly categorizes trust management approaches into cryptographic and non-cryptographic methods.</a:t>
            </a:r>
            <a:endParaRPr lang="en-US" sz="1800" dirty="0">
              <a:solidFill>
                <a:schemeClr val="accent1">
                  <a:lumMod val="50000"/>
                </a:schemeClr>
              </a:solidFill>
              <a:ea typeface="Calibri"/>
              <a:cs typeface="Calibri"/>
            </a:endParaRPr>
          </a:p>
          <a:p>
            <a:pPr marL="285750" indent="-285750"/>
            <a:r>
              <a:rPr lang="en-US" sz="1800" dirty="0">
                <a:solidFill>
                  <a:schemeClr val="accent1">
                    <a:lumMod val="50000"/>
                  </a:schemeClr>
                </a:solidFill>
                <a:ea typeface="+mn-lt"/>
                <a:cs typeface="+mn-lt"/>
              </a:rPr>
              <a:t>Non-cryptographic approaches are further classified, including game theory-based, fuzzy logic-based, misbehavior detection, blockchain-based, machine learning-based, and social-based approaches.</a:t>
            </a:r>
            <a:endParaRPr lang="en-US" sz="1800" dirty="0">
              <a:solidFill>
                <a:schemeClr val="accent1">
                  <a:lumMod val="50000"/>
                </a:schemeClr>
              </a:solidFill>
              <a:ea typeface="Calibri"/>
              <a:cs typeface="Calibri"/>
            </a:endParaRPr>
          </a:p>
          <a:p>
            <a:pPr marL="285750" indent="-285750"/>
            <a:r>
              <a:rPr lang="en-US" sz="1800" dirty="0">
                <a:solidFill>
                  <a:schemeClr val="accent1">
                    <a:lumMod val="50000"/>
                  </a:schemeClr>
                </a:solidFill>
                <a:ea typeface="+mn-lt"/>
                <a:cs typeface="+mn-lt"/>
              </a:rPr>
              <a:t>The organization of trust management solutions for VANET encompasses :</a:t>
            </a:r>
          </a:p>
          <a:p>
            <a:pPr lvl="1"/>
            <a:r>
              <a:rPr lang="en-US" sz="1800" dirty="0">
                <a:solidFill>
                  <a:schemeClr val="accent1">
                    <a:lumMod val="50000"/>
                  </a:schemeClr>
                </a:solidFill>
                <a:ea typeface="+mn-lt"/>
                <a:cs typeface="+mn-lt"/>
              </a:rPr>
              <a:t>Trust management methodologies in VANET</a:t>
            </a:r>
          </a:p>
          <a:p>
            <a:pPr lvl="1"/>
            <a:r>
              <a:rPr lang="en-US" sz="1800" dirty="0">
                <a:solidFill>
                  <a:schemeClr val="accent1">
                    <a:lumMod val="50000"/>
                  </a:schemeClr>
                </a:solidFill>
                <a:ea typeface="+mn-lt"/>
                <a:cs typeface="+mn-lt"/>
              </a:rPr>
              <a:t>Trust management in enabling technologies for VANET </a:t>
            </a:r>
          </a:p>
          <a:p>
            <a:pPr lvl="1"/>
            <a:r>
              <a:rPr lang="en-US" sz="1800" dirty="0">
                <a:solidFill>
                  <a:schemeClr val="accent1">
                    <a:lumMod val="50000"/>
                  </a:schemeClr>
                </a:solidFill>
                <a:ea typeface="+mn-lt"/>
                <a:cs typeface="+mn-lt"/>
              </a:rPr>
              <a:t>Trust-based services </a:t>
            </a:r>
          </a:p>
          <a:p>
            <a:pPr lvl="1"/>
            <a:r>
              <a:rPr lang="en-US" sz="1800" dirty="0">
                <a:solidFill>
                  <a:schemeClr val="accent1">
                    <a:lumMod val="50000"/>
                  </a:schemeClr>
                </a:solidFill>
                <a:ea typeface="+mn-lt"/>
                <a:cs typeface="+mn-lt"/>
              </a:rPr>
              <a:t>Standardization efforts for trust in VANET</a:t>
            </a:r>
            <a:endParaRPr lang="en-US" sz="1800" dirty="0">
              <a:solidFill>
                <a:schemeClr val="accent1">
                  <a:lumMod val="50000"/>
                </a:schemeClr>
              </a:solidFill>
              <a:ea typeface="Calibri"/>
              <a:cs typeface="Calibri"/>
            </a:endParaRPr>
          </a:p>
          <a:p>
            <a:pPr marL="285750" indent="-285750"/>
            <a:endParaRPr lang="en-US" sz="1800" dirty="0">
              <a:ea typeface="Calibri"/>
              <a:cs typeface="Calibri"/>
            </a:endParaRPr>
          </a:p>
        </p:txBody>
      </p:sp>
    </p:spTree>
    <p:extLst>
      <p:ext uri="{BB962C8B-B14F-4D97-AF65-F5344CB8AC3E}">
        <p14:creationId xmlns:p14="http://schemas.microsoft.com/office/powerpoint/2010/main" val="299472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EAB7-467E-1527-21DA-5C2124800D14}"/>
              </a:ext>
            </a:extLst>
          </p:cNvPr>
          <p:cNvSpPr>
            <a:spLocks noGrp="1"/>
          </p:cNvSpPr>
          <p:nvPr>
            <p:ph type="title"/>
          </p:nvPr>
        </p:nvSpPr>
        <p:spPr/>
        <p:txBody>
          <a:bodyPr>
            <a:normAutofit/>
          </a:bodyPr>
          <a:lstStyle/>
          <a:p>
            <a:pPr marL="514350" indent="-514350">
              <a:buAutoNum type="alphaUcPeriod"/>
            </a:pPr>
            <a:r>
              <a:rPr lang="en-US" sz="3000" b="1">
                <a:solidFill>
                  <a:srgbClr val="C00000"/>
                </a:solidFill>
                <a:latin typeface="Calibri"/>
                <a:ea typeface="Calibri"/>
                <a:cs typeface="Calibri"/>
              </a:rPr>
              <a:t>Trust management methodologies in VANET</a:t>
            </a:r>
            <a:endParaRPr lang="en-US" sz="3000" b="1">
              <a:solidFill>
                <a:srgbClr val="C00000"/>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67A8EC82-C280-2E99-BD4C-91F30CAB8B82}"/>
              </a:ext>
            </a:extLst>
          </p:cNvPr>
          <p:cNvSpPr>
            <a:spLocks noGrp="1"/>
          </p:cNvSpPr>
          <p:nvPr>
            <p:ph idx="1"/>
          </p:nvPr>
        </p:nvSpPr>
        <p:spPr>
          <a:xfrm>
            <a:off x="838200" y="1626333"/>
            <a:ext cx="10515600" cy="5042999"/>
          </a:xfrm>
        </p:spPr>
        <p:txBody>
          <a:bodyPr vert="horz" lIns="91440" tIns="45720" rIns="91440" bIns="45720" rtlCol="0" anchor="t">
            <a:noAutofit/>
          </a:bodyPr>
          <a:lstStyle/>
          <a:p>
            <a:pPr marL="342900" indent="-342900">
              <a:buAutoNum type="arabicPeriod"/>
            </a:pPr>
            <a:r>
              <a:rPr lang="en-US" sz="1700" b="1" dirty="0">
                <a:solidFill>
                  <a:schemeClr val="accent1">
                    <a:lumMod val="50000"/>
                  </a:schemeClr>
                </a:solidFill>
                <a:ea typeface="+mn-lt"/>
                <a:cs typeface="+mn-lt"/>
              </a:rPr>
              <a:t>  Cryptographic Approaches:</a:t>
            </a:r>
            <a:endParaRPr lang="en-US" sz="1700" dirty="0">
              <a:solidFill>
                <a:schemeClr val="accent1">
                  <a:lumMod val="50000"/>
                </a:schemeClr>
              </a:solidFill>
              <a:cs typeface="Calibri"/>
            </a:endParaRPr>
          </a:p>
          <a:p>
            <a:pPr lvl="1"/>
            <a:r>
              <a:rPr lang="en-US" sz="1700" b="1" dirty="0">
                <a:solidFill>
                  <a:schemeClr val="accent1">
                    <a:lumMod val="50000"/>
                  </a:schemeClr>
                </a:solidFill>
                <a:ea typeface="+mn-lt"/>
                <a:cs typeface="+mn-lt"/>
              </a:rPr>
              <a:t>Authors:</a:t>
            </a:r>
            <a:r>
              <a:rPr lang="en-US" sz="1700" dirty="0">
                <a:solidFill>
                  <a:schemeClr val="accent1">
                    <a:lumMod val="50000"/>
                  </a:schemeClr>
                </a:solidFill>
                <a:ea typeface="+mn-lt"/>
                <a:cs typeface="+mn-lt"/>
              </a:rPr>
              <a:t> Hu et al., Biswas et al. , Kerrache et al. </a:t>
            </a:r>
            <a:endParaRPr lang="en-US" sz="1700" dirty="0">
              <a:solidFill>
                <a:schemeClr val="accent1">
                  <a:lumMod val="50000"/>
                </a:schemeClr>
              </a:solidFill>
              <a:cs typeface="Calibri"/>
            </a:endParaRPr>
          </a:p>
          <a:p>
            <a:pPr lvl="1"/>
            <a:r>
              <a:rPr lang="en-US" sz="1700" b="1" dirty="0">
                <a:solidFill>
                  <a:schemeClr val="accent1">
                    <a:lumMod val="50000"/>
                  </a:schemeClr>
                </a:solidFill>
                <a:ea typeface="+mn-lt"/>
                <a:cs typeface="+mn-lt"/>
              </a:rPr>
              <a:t>Proposals:</a:t>
            </a:r>
            <a:endParaRPr lang="en-US" sz="1700" dirty="0">
              <a:solidFill>
                <a:schemeClr val="accent1">
                  <a:lumMod val="50000"/>
                </a:schemeClr>
              </a:solidFill>
              <a:cs typeface="Calibri"/>
            </a:endParaRPr>
          </a:p>
          <a:p>
            <a:pPr lvl="2"/>
            <a:r>
              <a:rPr lang="en-US" sz="1700" b="1" dirty="0">
                <a:solidFill>
                  <a:schemeClr val="accent1">
                    <a:lumMod val="50000"/>
                  </a:schemeClr>
                </a:solidFill>
                <a:ea typeface="+mn-lt"/>
                <a:cs typeface="+mn-lt"/>
              </a:rPr>
              <a:t>REPLACE Mechanism:</a:t>
            </a:r>
            <a:r>
              <a:rPr lang="en-US" sz="1700" dirty="0">
                <a:solidFill>
                  <a:schemeClr val="accent1">
                    <a:lumMod val="50000"/>
                  </a:schemeClr>
                </a:solidFill>
                <a:ea typeface="+mn-lt"/>
                <a:cs typeface="+mn-lt"/>
              </a:rPr>
              <a:t> Centralized trust computation using a secure session key to recommend a trustworthy platoon head.</a:t>
            </a:r>
            <a:endParaRPr lang="en-US" sz="1700" dirty="0">
              <a:solidFill>
                <a:schemeClr val="accent1">
                  <a:lumMod val="50000"/>
                </a:schemeClr>
              </a:solidFill>
              <a:cs typeface="Calibri"/>
            </a:endParaRPr>
          </a:p>
          <a:p>
            <a:pPr lvl="2"/>
            <a:r>
              <a:rPr lang="en-US" sz="1700" b="1" dirty="0">
                <a:solidFill>
                  <a:schemeClr val="accent1">
                    <a:lumMod val="50000"/>
                  </a:schemeClr>
                </a:solidFill>
                <a:ea typeface="+mn-lt"/>
                <a:cs typeface="+mn-lt"/>
              </a:rPr>
              <a:t>Long-term Vehicular Trust:</a:t>
            </a:r>
            <a:r>
              <a:rPr lang="en-US" sz="1700" dirty="0">
                <a:solidFill>
                  <a:schemeClr val="accent1">
                    <a:lumMod val="50000"/>
                  </a:schemeClr>
                </a:solidFill>
                <a:ea typeface="+mn-lt"/>
                <a:cs typeface="+mn-lt"/>
              </a:rPr>
              <a:t> Explores the feasibility of long-term trust, leveraging PKI and certificates for trust evaluation.</a:t>
            </a:r>
            <a:endParaRPr lang="en-US" sz="1700" dirty="0">
              <a:solidFill>
                <a:schemeClr val="accent1">
                  <a:lumMod val="50000"/>
                </a:schemeClr>
              </a:solidFill>
              <a:cs typeface="Calibri"/>
            </a:endParaRPr>
          </a:p>
          <a:p>
            <a:pPr lvl="2"/>
            <a:r>
              <a:rPr lang="en-US" sz="1700" b="1" dirty="0">
                <a:solidFill>
                  <a:schemeClr val="accent1">
                    <a:lumMod val="50000"/>
                  </a:schemeClr>
                </a:solidFill>
                <a:ea typeface="+mn-lt"/>
                <a:cs typeface="+mn-lt"/>
              </a:rPr>
              <a:t>Social-driven Trust Management:</a:t>
            </a:r>
            <a:r>
              <a:rPr lang="en-US" sz="1700" dirty="0">
                <a:solidFill>
                  <a:schemeClr val="accent1">
                    <a:lumMod val="50000"/>
                  </a:schemeClr>
                </a:solidFill>
                <a:ea typeface="+mn-lt"/>
                <a:cs typeface="+mn-lt"/>
              </a:rPr>
              <a:t> Chaotic maps-based PKI for trust in Internet of Vehicles (IoV).</a:t>
            </a:r>
            <a:endParaRPr lang="en-US" sz="1700" dirty="0">
              <a:solidFill>
                <a:schemeClr val="accent1">
                  <a:lumMod val="50000"/>
                </a:schemeClr>
              </a:solidFill>
              <a:cs typeface="Calibri"/>
            </a:endParaRPr>
          </a:p>
          <a:p>
            <a:pPr lvl="2"/>
            <a:endParaRPr lang="en-US" sz="1700" dirty="0">
              <a:solidFill>
                <a:schemeClr val="accent1">
                  <a:lumMod val="50000"/>
                </a:schemeClr>
              </a:solidFill>
              <a:ea typeface="+mn-lt"/>
              <a:cs typeface="+mn-lt"/>
            </a:endParaRPr>
          </a:p>
          <a:p>
            <a:pPr>
              <a:buAutoNum type="arabicPeriod"/>
            </a:pPr>
            <a:r>
              <a:rPr lang="en-US" sz="1700" b="1" dirty="0">
                <a:solidFill>
                  <a:schemeClr val="accent1">
                    <a:lumMod val="50000"/>
                  </a:schemeClr>
                </a:solidFill>
                <a:ea typeface="+mn-lt"/>
                <a:cs typeface="+mn-lt"/>
              </a:rPr>
              <a:t>    Recommendation-Based Approaches:</a:t>
            </a:r>
            <a:endParaRPr lang="en-US" sz="1700" dirty="0">
              <a:solidFill>
                <a:schemeClr val="accent1">
                  <a:lumMod val="50000"/>
                </a:schemeClr>
              </a:solidFill>
              <a:cs typeface="Calibri"/>
            </a:endParaRPr>
          </a:p>
          <a:p>
            <a:pPr lvl="1"/>
            <a:r>
              <a:rPr lang="en-US" sz="1700" b="1" dirty="0">
                <a:solidFill>
                  <a:schemeClr val="accent1">
                    <a:lumMod val="50000"/>
                  </a:schemeClr>
                </a:solidFill>
                <a:ea typeface="+mn-lt"/>
                <a:cs typeface="+mn-lt"/>
              </a:rPr>
              <a:t>Authors:</a:t>
            </a:r>
            <a:r>
              <a:rPr lang="en-US" sz="1700" dirty="0">
                <a:solidFill>
                  <a:schemeClr val="accent1">
                    <a:lumMod val="50000"/>
                  </a:schemeClr>
                </a:solidFill>
                <a:ea typeface="+mn-lt"/>
                <a:cs typeface="+mn-lt"/>
              </a:rPr>
              <a:t> Kerrache et al. , Ahmed et al. , Kerrache et al.</a:t>
            </a:r>
            <a:endParaRPr lang="en-US" sz="1700" dirty="0">
              <a:solidFill>
                <a:schemeClr val="accent1">
                  <a:lumMod val="50000"/>
                </a:schemeClr>
              </a:solidFill>
              <a:cs typeface="Calibri"/>
            </a:endParaRPr>
          </a:p>
          <a:p>
            <a:pPr lvl="1"/>
            <a:r>
              <a:rPr lang="en-US" sz="1700" b="1" dirty="0">
                <a:solidFill>
                  <a:schemeClr val="accent1">
                    <a:lumMod val="50000"/>
                  </a:schemeClr>
                </a:solidFill>
                <a:ea typeface="+mn-lt"/>
                <a:cs typeface="+mn-lt"/>
              </a:rPr>
              <a:t>Proposals:</a:t>
            </a:r>
            <a:endParaRPr lang="en-US" sz="1700" dirty="0">
              <a:solidFill>
                <a:schemeClr val="accent1">
                  <a:lumMod val="50000"/>
                </a:schemeClr>
              </a:solidFill>
              <a:cs typeface="Calibri"/>
            </a:endParaRPr>
          </a:p>
          <a:p>
            <a:pPr lvl="2"/>
            <a:r>
              <a:rPr lang="en-US" sz="1700" b="1" dirty="0">
                <a:solidFill>
                  <a:schemeClr val="accent1">
                    <a:lumMod val="50000"/>
                  </a:schemeClr>
                </a:solidFill>
                <a:ea typeface="+mn-lt"/>
                <a:cs typeface="+mn-lt"/>
              </a:rPr>
              <a:t>T-VNets:</a:t>
            </a:r>
            <a:r>
              <a:rPr lang="en-US" sz="1700" dirty="0">
                <a:solidFill>
                  <a:schemeClr val="accent1">
                    <a:lumMod val="50000"/>
                  </a:schemeClr>
                </a:solidFill>
                <a:ea typeface="+mn-lt"/>
                <a:cs typeface="+mn-lt"/>
              </a:rPr>
              <a:t> Beacon-based trust computation, broadcasting recommendations to one-hop neighbors and sharing behaviors with RSUs.</a:t>
            </a:r>
            <a:endParaRPr lang="en-US" sz="1700" dirty="0">
              <a:solidFill>
                <a:schemeClr val="accent1">
                  <a:lumMod val="50000"/>
                </a:schemeClr>
              </a:solidFill>
              <a:cs typeface="Calibri"/>
            </a:endParaRPr>
          </a:p>
          <a:p>
            <a:pPr lvl="2"/>
            <a:r>
              <a:rPr lang="en-US" sz="1700" b="1" dirty="0">
                <a:solidFill>
                  <a:schemeClr val="accent1">
                    <a:lumMod val="50000"/>
                  </a:schemeClr>
                </a:solidFill>
                <a:ea typeface="+mn-lt"/>
                <a:cs typeface="+mn-lt"/>
              </a:rPr>
              <a:t>Combined Trust Management:</a:t>
            </a:r>
            <a:r>
              <a:rPr lang="en-US" sz="1700" dirty="0">
                <a:solidFill>
                  <a:schemeClr val="accent1">
                    <a:lumMod val="50000"/>
                  </a:schemeClr>
                </a:solidFill>
                <a:ea typeface="+mn-lt"/>
                <a:cs typeface="+mn-lt"/>
              </a:rPr>
              <a:t> Integrates data-centric trust, entity trust, and recommendation trust for identifying malicious nodes.</a:t>
            </a:r>
            <a:endParaRPr lang="en-US" sz="1700" dirty="0">
              <a:solidFill>
                <a:schemeClr val="accent1">
                  <a:lumMod val="50000"/>
                </a:schemeClr>
              </a:solidFill>
              <a:cs typeface="Calibri"/>
            </a:endParaRPr>
          </a:p>
          <a:p>
            <a:pPr lvl="2"/>
            <a:r>
              <a:rPr lang="en-US" sz="1700" b="1" dirty="0">
                <a:solidFill>
                  <a:schemeClr val="accent1">
                    <a:lumMod val="50000"/>
                  </a:schemeClr>
                </a:solidFill>
                <a:ea typeface="+mn-lt"/>
                <a:cs typeface="+mn-lt"/>
              </a:rPr>
              <a:t>Hierarchical Trust Establishment:</a:t>
            </a:r>
            <a:r>
              <a:rPr lang="en-US" sz="1700" dirty="0">
                <a:solidFill>
                  <a:schemeClr val="accent1">
                    <a:lumMod val="50000"/>
                  </a:schemeClr>
                </a:solidFill>
                <a:ea typeface="+mn-lt"/>
                <a:cs typeface="+mn-lt"/>
              </a:rPr>
              <a:t> Combines static infrastructure and mobile vehicles for global trust values and recommendations.</a:t>
            </a:r>
            <a:endParaRPr lang="en-US" sz="1700" dirty="0">
              <a:solidFill>
                <a:schemeClr val="accent1">
                  <a:lumMod val="50000"/>
                </a:schemeClr>
              </a:solidFill>
              <a:cs typeface="Calibri"/>
            </a:endParaRPr>
          </a:p>
          <a:p>
            <a:pPr>
              <a:buAutoNum type="arabicPeriod"/>
            </a:pPr>
            <a:endParaRPr lang="en-US" dirty="0">
              <a:solidFill>
                <a:schemeClr val="accent1">
                  <a:lumMod val="50000"/>
                </a:schemeClr>
              </a:solidFill>
              <a:cs typeface="Calibri"/>
            </a:endParaRPr>
          </a:p>
        </p:txBody>
      </p:sp>
    </p:spTree>
    <p:extLst>
      <p:ext uri="{BB962C8B-B14F-4D97-AF65-F5344CB8AC3E}">
        <p14:creationId xmlns:p14="http://schemas.microsoft.com/office/powerpoint/2010/main" val="78567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E59E9F-E5BB-4BD5-1E7B-882321D1D346}"/>
              </a:ext>
            </a:extLst>
          </p:cNvPr>
          <p:cNvSpPr txBox="1"/>
          <p:nvPr/>
        </p:nvSpPr>
        <p:spPr>
          <a:xfrm>
            <a:off x="889819" y="983982"/>
            <a:ext cx="10410092"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50000"/>
                  </a:schemeClr>
                </a:solidFill>
                <a:cs typeface="Arial"/>
              </a:rPr>
              <a:t>3.     Fuzzy Logic-Based Approaches:</a:t>
            </a:r>
            <a:r>
              <a:rPr lang="en-US" sz="2000" dirty="0">
                <a:solidFill>
                  <a:schemeClr val="accent1">
                    <a:lumMod val="50000"/>
                  </a:schemeClr>
                </a:solidFill>
                <a:cs typeface="Arial"/>
              </a:rPr>
              <a:t>​</a:t>
            </a:r>
            <a:endParaRPr lang="en-US" sz="2000">
              <a:solidFill>
                <a:schemeClr val="accent1">
                  <a:lumMod val="50000"/>
                </a:schemeClr>
              </a:solidFill>
              <a:cs typeface="Calibri"/>
            </a:endParaRPr>
          </a:p>
          <a:p>
            <a:pPr marL="685800" lvl="2" indent="-228600">
              <a:buChar char="•"/>
            </a:pPr>
            <a:r>
              <a:rPr lang="en-US" sz="2000" b="1">
                <a:solidFill>
                  <a:schemeClr val="accent1">
                    <a:lumMod val="50000"/>
                  </a:schemeClr>
                </a:solidFill>
                <a:cs typeface="Arial"/>
              </a:rPr>
              <a:t>Author:</a:t>
            </a:r>
            <a:r>
              <a:rPr lang="en-US" sz="2000">
                <a:solidFill>
                  <a:schemeClr val="accent1">
                    <a:lumMod val="50000"/>
                  </a:schemeClr>
                </a:solidFill>
                <a:cs typeface="Arial"/>
              </a:rPr>
              <a:t> Soleymani et al. </a:t>
            </a:r>
            <a:endParaRPr lang="en-US" sz="2000" dirty="0">
              <a:solidFill>
                <a:schemeClr val="accent1">
                  <a:lumMod val="50000"/>
                </a:schemeClr>
              </a:solidFill>
              <a:cs typeface="Arial"/>
            </a:endParaRPr>
          </a:p>
          <a:p>
            <a:pPr marL="685800" lvl="2" indent="-228600">
              <a:buChar char="•"/>
            </a:pPr>
            <a:r>
              <a:rPr lang="en-US" sz="2000" b="1">
                <a:solidFill>
                  <a:schemeClr val="accent1">
                    <a:lumMod val="50000"/>
                  </a:schemeClr>
                </a:solidFill>
                <a:cs typeface="Arial"/>
              </a:rPr>
              <a:t>Proposal:</a:t>
            </a:r>
            <a:r>
              <a:rPr lang="en-US" sz="2000">
                <a:solidFill>
                  <a:schemeClr val="accent1">
                    <a:lumMod val="50000"/>
                  </a:schemeClr>
                </a:solidFill>
                <a:cs typeface="Arial"/>
              </a:rPr>
              <a:t>​</a:t>
            </a:r>
            <a:endParaRPr lang="en-US" sz="2000" dirty="0">
              <a:solidFill>
                <a:schemeClr val="accent1">
                  <a:lumMod val="50000"/>
                </a:schemeClr>
              </a:solidFill>
              <a:cs typeface="Arial"/>
            </a:endParaRPr>
          </a:p>
          <a:p>
            <a:pPr marL="1143000" lvl="4" indent="-228600">
              <a:buChar char="•"/>
            </a:pPr>
            <a:r>
              <a:rPr lang="en-US" sz="2000" b="1">
                <a:solidFill>
                  <a:schemeClr val="accent1">
                    <a:lumMod val="50000"/>
                  </a:schemeClr>
                </a:solidFill>
                <a:cs typeface="Arial"/>
              </a:rPr>
              <a:t>Layered Fuzzy Logic Approach:</a:t>
            </a:r>
            <a:r>
              <a:rPr lang="en-US" sz="2000">
                <a:solidFill>
                  <a:schemeClr val="accent1">
                    <a:lumMod val="50000"/>
                  </a:schemeClr>
                </a:solidFill>
                <a:cs typeface="Arial"/>
              </a:rPr>
              <a:t> Node authentication, freshness check, and location accuracy verification using fuzzy logic.​</a:t>
            </a:r>
            <a:endParaRPr lang="en-US" sz="2000" dirty="0">
              <a:solidFill>
                <a:schemeClr val="accent1">
                  <a:lumMod val="50000"/>
                </a:schemeClr>
              </a:solidFill>
              <a:cs typeface="Arial"/>
            </a:endParaRPr>
          </a:p>
          <a:p>
            <a:pPr marL="685800" lvl="3" indent="-228600">
              <a:buChar char="•"/>
            </a:pPr>
            <a:endParaRPr lang="en-US" sz="2000" dirty="0">
              <a:solidFill>
                <a:schemeClr val="accent1">
                  <a:lumMod val="50000"/>
                </a:schemeClr>
              </a:solidFill>
              <a:cs typeface="Arial"/>
            </a:endParaRPr>
          </a:p>
          <a:p>
            <a:pPr marL="685800" lvl="3" indent="-228600">
              <a:buChar char="•"/>
            </a:pPr>
            <a:endParaRPr lang="en-US" sz="2000" dirty="0">
              <a:solidFill>
                <a:schemeClr val="accent1">
                  <a:lumMod val="50000"/>
                </a:schemeClr>
              </a:solidFill>
              <a:cs typeface="Arial"/>
            </a:endParaRPr>
          </a:p>
          <a:p>
            <a:r>
              <a:rPr lang="en-US" sz="2000" b="1">
                <a:solidFill>
                  <a:schemeClr val="accent1">
                    <a:lumMod val="50000"/>
                  </a:schemeClr>
                </a:solidFill>
                <a:cs typeface="Arial"/>
              </a:rPr>
              <a:t>4.     Game Theory-Based Approaches:</a:t>
            </a:r>
            <a:r>
              <a:rPr lang="en-US" sz="2000" dirty="0">
                <a:solidFill>
                  <a:schemeClr val="accent1">
                    <a:lumMod val="50000"/>
                  </a:schemeClr>
                </a:solidFill>
                <a:cs typeface="Arial"/>
              </a:rPr>
              <a:t>​</a:t>
            </a:r>
          </a:p>
          <a:p>
            <a:pPr marL="685800" lvl="2" indent="-228600">
              <a:buChar char="•"/>
            </a:pPr>
            <a:r>
              <a:rPr lang="en-US" sz="2000" b="1">
                <a:solidFill>
                  <a:schemeClr val="accent1">
                    <a:lumMod val="50000"/>
                  </a:schemeClr>
                </a:solidFill>
                <a:cs typeface="Arial"/>
              </a:rPr>
              <a:t>Authors:</a:t>
            </a:r>
            <a:r>
              <a:rPr lang="en-US" sz="2000">
                <a:solidFill>
                  <a:schemeClr val="accent1">
                    <a:lumMod val="50000"/>
                  </a:schemeClr>
                </a:solidFill>
                <a:cs typeface="Arial"/>
              </a:rPr>
              <a:t> Shivshankar et al. , Chen et al. , Mehdi et al. </a:t>
            </a:r>
            <a:endParaRPr lang="en-US" sz="2000" dirty="0">
              <a:solidFill>
                <a:schemeClr val="accent1">
                  <a:lumMod val="50000"/>
                </a:schemeClr>
              </a:solidFill>
              <a:cs typeface="Arial"/>
            </a:endParaRPr>
          </a:p>
          <a:p>
            <a:pPr marL="685800" lvl="2" indent="-228600">
              <a:buChar char="•"/>
            </a:pPr>
            <a:r>
              <a:rPr lang="en-US" sz="2000" b="1">
                <a:solidFill>
                  <a:schemeClr val="accent1">
                    <a:lumMod val="50000"/>
                  </a:schemeClr>
                </a:solidFill>
                <a:cs typeface="Arial"/>
              </a:rPr>
              <a:t>Proposals:</a:t>
            </a:r>
            <a:r>
              <a:rPr lang="en-US" sz="2000">
                <a:solidFill>
                  <a:schemeClr val="accent1">
                    <a:lumMod val="50000"/>
                  </a:schemeClr>
                </a:solidFill>
                <a:cs typeface="Arial"/>
              </a:rPr>
              <a:t>​</a:t>
            </a:r>
            <a:endParaRPr lang="en-US" sz="2000" dirty="0">
              <a:solidFill>
                <a:schemeClr val="accent1">
                  <a:lumMod val="50000"/>
                </a:schemeClr>
              </a:solidFill>
              <a:cs typeface="Arial"/>
            </a:endParaRPr>
          </a:p>
          <a:p>
            <a:pPr marL="1143000" lvl="4" indent="-228600">
              <a:buChar char="•"/>
            </a:pPr>
            <a:r>
              <a:rPr lang="en-US" sz="2000" b="1">
                <a:solidFill>
                  <a:schemeClr val="accent1">
                    <a:lumMod val="50000"/>
                  </a:schemeClr>
                </a:solidFill>
                <a:cs typeface="Arial"/>
              </a:rPr>
              <a:t>Cooperation Game:</a:t>
            </a:r>
            <a:r>
              <a:rPr lang="en-US" sz="2000">
                <a:solidFill>
                  <a:schemeClr val="accent1">
                    <a:lumMod val="50000"/>
                  </a:schemeClr>
                </a:solidFill>
                <a:cs typeface="Arial"/>
              </a:rPr>
              <a:t> Evaluates cooperation among nodes based on individual behaviors and networking properties.​</a:t>
            </a:r>
            <a:endParaRPr lang="en-US" sz="2000" dirty="0">
              <a:solidFill>
                <a:schemeClr val="accent1">
                  <a:lumMod val="50000"/>
                </a:schemeClr>
              </a:solidFill>
              <a:cs typeface="Arial"/>
            </a:endParaRPr>
          </a:p>
          <a:p>
            <a:pPr marL="1143000" lvl="4" indent="-228600">
              <a:buChar char="•"/>
            </a:pPr>
            <a:r>
              <a:rPr lang="en-US" sz="2000" b="1">
                <a:solidFill>
                  <a:schemeClr val="accent1">
                    <a:lumMod val="50000"/>
                  </a:schemeClr>
                </a:solidFill>
                <a:cs typeface="Arial"/>
              </a:rPr>
              <a:t>Cluster-based Cooperation:</a:t>
            </a:r>
            <a:r>
              <a:rPr lang="en-US" sz="2000">
                <a:solidFill>
                  <a:schemeClr val="accent1">
                    <a:lumMod val="50000"/>
                  </a:schemeClr>
                </a:solidFill>
                <a:cs typeface="Arial"/>
              </a:rPr>
              <a:t> Applies game theory to intra-cluster cooperation for platooning applications.​</a:t>
            </a:r>
            <a:endParaRPr lang="en-US" sz="2000" dirty="0">
              <a:solidFill>
                <a:schemeClr val="accent1">
                  <a:lumMod val="50000"/>
                </a:schemeClr>
              </a:solidFill>
              <a:cs typeface="Arial"/>
            </a:endParaRPr>
          </a:p>
          <a:p>
            <a:pPr marL="1143000" lvl="4" indent="-228600">
              <a:buChar char="•"/>
            </a:pPr>
            <a:r>
              <a:rPr lang="en-US" sz="2000" b="1">
                <a:solidFill>
                  <a:schemeClr val="accent1">
                    <a:lumMod val="50000"/>
                  </a:schemeClr>
                </a:solidFill>
                <a:cs typeface="Arial"/>
              </a:rPr>
              <a:t>Three-Parameter Trust Establishment:</a:t>
            </a:r>
            <a:r>
              <a:rPr lang="en-US" sz="2000">
                <a:solidFill>
                  <a:schemeClr val="accent1">
                    <a:lumMod val="50000"/>
                  </a:schemeClr>
                </a:solidFill>
                <a:cs typeface="Arial"/>
              </a:rPr>
              <a:t> Game theory combining majority opinion, betweenness, and node density to establish Nash Equilibrium.​</a:t>
            </a:r>
            <a:endParaRPr lang="en-US" sz="2000" dirty="0">
              <a:solidFill>
                <a:schemeClr val="accent1">
                  <a:lumMod val="50000"/>
                </a:schemeClr>
              </a:solidFill>
              <a:cs typeface="Arial"/>
            </a:endParaRPr>
          </a:p>
          <a:p>
            <a:pPr marL="685800" lvl="1" indent="-228600">
              <a:buChar char="•"/>
            </a:pPr>
            <a:endParaRPr lang="en-US" dirty="0">
              <a:cs typeface="Arial"/>
            </a:endParaRPr>
          </a:p>
        </p:txBody>
      </p:sp>
    </p:spTree>
    <p:extLst>
      <p:ext uri="{BB962C8B-B14F-4D97-AF65-F5344CB8AC3E}">
        <p14:creationId xmlns:p14="http://schemas.microsoft.com/office/powerpoint/2010/main" val="383557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627AF-6ED0-E020-8EE1-28C8FC1C1F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63BC5B2-33A3-7EB0-6B3C-BE40D63667FE}"/>
              </a:ext>
            </a:extLst>
          </p:cNvPr>
          <p:cNvSpPr txBox="1"/>
          <p:nvPr/>
        </p:nvSpPr>
        <p:spPr>
          <a:xfrm>
            <a:off x="515816" y="896816"/>
            <a:ext cx="10949352"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lumMod val="50000"/>
                  </a:schemeClr>
                </a:solidFill>
                <a:ea typeface="+mn-lt"/>
                <a:cs typeface="+mn-lt"/>
              </a:rPr>
              <a:t>5.    Infrastructure-Based Approaches:</a:t>
            </a:r>
            <a:endParaRPr lang="en-US" dirty="0">
              <a:solidFill>
                <a:schemeClr val="accent1">
                  <a:lumMod val="50000"/>
                </a:schemeClr>
              </a:solidFill>
              <a:cs typeface="Calibri"/>
            </a:endParaRPr>
          </a:p>
          <a:p>
            <a:pPr marL="742950" lvl="1" indent="-285750">
              <a:buFont typeface="Arial"/>
              <a:buChar char="•"/>
            </a:pPr>
            <a:r>
              <a:rPr lang="en-US" b="1" dirty="0">
                <a:solidFill>
                  <a:schemeClr val="accent1">
                    <a:lumMod val="50000"/>
                  </a:schemeClr>
                </a:solidFill>
                <a:ea typeface="+mn-lt"/>
                <a:cs typeface="+mn-lt"/>
              </a:rPr>
              <a:t>Authors:</a:t>
            </a:r>
            <a:r>
              <a:rPr lang="en-US" dirty="0">
                <a:solidFill>
                  <a:schemeClr val="accent1">
                    <a:lumMod val="50000"/>
                  </a:schemeClr>
                </a:solidFill>
                <a:ea typeface="+mn-lt"/>
                <a:cs typeface="+mn-lt"/>
              </a:rPr>
              <a:t> Kerrache et al., Biswas et al. , Liao et al. </a:t>
            </a:r>
            <a:endParaRPr lang="en-US" dirty="0">
              <a:solidFill>
                <a:schemeClr val="accent1">
                  <a:lumMod val="50000"/>
                </a:schemeClr>
              </a:solidFill>
              <a:cs typeface="Calibri"/>
            </a:endParaRPr>
          </a:p>
          <a:p>
            <a:pPr marL="742950" lvl="1" indent="-285750">
              <a:buFont typeface="Arial"/>
              <a:buChar char="•"/>
            </a:pPr>
            <a:r>
              <a:rPr lang="en-US" b="1" dirty="0">
                <a:solidFill>
                  <a:schemeClr val="accent1">
                    <a:lumMod val="50000"/>
                  </a:schemeClr>
                </a:solidFill>
                <a:ea typeface="+mn-lt"/>
                <a:cs typeface="+mn-lt"/>
              </a:rPr>
              <a:t>Proposals:</a:t>
            </a:r>
            <a:endParaRPr lang="en-US" dirty="0">
              <a:solidFill>
                <a:schemeClr val="accent1">
                  <a:lumMod val="50000"/>
                </a:schemeClr>
              </a:solidFill>
              <a:cs typeface="Calibri"/>
            </a:endParaRPr>
          </a:p>
          <a:p>
            <a:pPr marL="1200150" lvl="2" indent="-285750">
              <a:buFont typeface="Arial"/>
              <a:buChar char="•"/>
            </a:pPr>
            <a:r>
              <a:rPr lang="en-US" dirty="0">
                <a:solidFill>
                  <a:schemeClr val="accent1">
                    <a:lumMod val="50000"/>
                  </a:schemeClr>
                </a:solidFill>
                <a:ea typeface="+mn-lt"/>
                <a:cs typeface="+mn-lt"/>
              </a:rPr>
              <a:t>Uses RSUs for trust evaluation through direct or aggregated trust values, considering strategies like data provision or periodic broadcasting.</a:t>
            </a:r>
            <a:endParaRPr lang="en-US" dirty="0">
              <a:solidFill>
                <a:schemeClr val="accent1">
                  <a:lumMod val="50000"/>
                </a:schemeClr>
              </a:solidFill>
              <a:cs typeface="Calibri"/>
            </a:endParaRPr>
          </a:p>
          <a:p>
            <a:pPr marL="1200150" lvl="2" indent="-285750">
              <a:buFont typeface="Arial"/>
              <a:buChar char="•"/>
            </a:pPr>
            <a:r>
              <a:rPr lang="en-US" dirty="0">
                <a:solidFill>
                  <a:schemeClr val="accent1">
                    <a:lumMod val="50000"/>
                  </a:schemeClr>
                </a:solidFill>
                <a:ea typeface="+mn-lt"/>
                <a:cs typeface="+mn-lt"/>
              </a:rPr>
              <a:t>RSUs as intermediate nodes for long-term trust value storage and retrieval.</a:t>
            </a:r>
            <a:endParaRPr lang="en-US" dirty="0">
              <a:solidFill>
                <a:schemeClr val="accent1">
                  <a:lumMod val="50000"/>
                </a:schemeClr>
              </a:solidFill>
              <a:cs typeface="Calibri"/>
            </a:endParaRPr>
          </a:p>
          <a:p>
            <a:pPr marL="1200150" lvl="2" indent="-285750">
              <a:buFont typeface="Arial"/>
              <a:buChar char="•"/>
            </a:pPr>
            <a:r>
              <a:rPr lang="en-US" dirty="0">
                <a:solidFill>
                  <a:schemeClr val="accent1">
                    <a:lumMod val="50000"/>
                  </a:schemeClr>
                </a:solidFill>
                <a:ea typeface="+mn-lt"/>
                <a:cs typeface="+mn-lt"/>
              </a:rPr>
              <a:t>Centralized approach using central authorities for trust computation based on event reports and receivers' evaluations.</a:t>
            </a:r>
            <a:endParaRPr lang="en-US" dirty="0">
              <a:solidFill>
                <a:schemeClr val="accent1">
                  <a:lumMod val="50000"/>
                </a:schemeClr>
              </a:solidFill>
              <a:cs typeface="Calibri"/>
            </a:endParaRPr>
          </a:p>
          <a:p>
            <a:pPr marL="1200150" lvl="2" indent="-285750">
              <a:buFont typeface="Arial"/>
              <a:buChar char="•"/>
            </a:pPr>
            <a:endParaRPr lang="en-US" dirty="0">
              <a:solidFill>
                <a:schemeClr val="accent1">
                  <a:lumMod val="50000"/>
                </a:schemeClr>
              </a:solidFill>
              <a:ea typeface="+mn-lt"/>
              <a:cs typeface="+mn-lt"/>
            </a:endParaRPr>
          </a:p>
          <a:p>
            <a:r>
              <a:rPr lang="en-US" b="1" dirty="0">
                <a:solidFill>
                  <a:schemeClr val="accent1">
                    <a:lumMod val="50000"/>
                  </a:schemeClr>
                </a:solidFill>
                <a:ea typeface="+mn-lt"/>
                <a:cs typeface="+mn-lt"/>
              </a:rPr>
              <a:t>6.     Road- and Consensus-Based Approaches:</a:t>
            </a:r>
            <a:endParaRPr lang="en-US" dirty="0">
              <a:solidFill>
                <a:schemeClr val="accent1">
                  <a:lumMod val="50000"/>
                </a:schemeClr>
              </a:solidFill>
              <a:cs typeface="Calibri" panose="020F0502020204030204"/>
            </a:endParaRPr>
          </a:p>
          <a:p>
            <a:pPr marL="742950" lvl="1" indent="-285750">
              <a:buFont typeface="Arial"/>
              <a:buChar char="•"/>
            </a:pPr>
            <a:r>
              <a:rPr lang="en-US" b="1" dirty="0">
                <a:solidFill>
                  <a:schemeClr val="accent1">
                    <a:lumMod val="50000"/>
                  </a:schemeClr>
                </a:solidFill>
                <a:ea typeface="+mn-lt"/>
                <a:cs typeface="+mn-lt"/>
              </a:rPr>
              <a:t>Authors:</a:t>
            </a:r>
            <a:r>
              <a:rPr lang="en-US" dirty="0">
                <a:solidFill>
                  <a:schemeClr val="accent1">
                    <a:lumMod val="50000"/>
                  </a:schemeClr>
                </a:solidFill>
                <a:ea typeface="+mn-lt"/>
                <a:cs typeface="+mn-lt"/>
              </a:rPr>
              <a:t> Rostamzadeh et al. , Krishna et al. , Huang et al. , Hussain et al.</a:t>
            </a:r>
            <a:endParaRPr lang="en-US" dirty="0">
              <a:solidFill>
                <a:schemeClr val="accent1">
                  <a:lumMod val="50000"/>
                </a:schemeClr>
              </a:solidFill>
              <a:cs typeface="Calibri"/>
            </a:endParaRPr>
          </a:p>
          <a:p>
            <a:pPr marL="742950" lvl="1" indent="-285750">
              <a:buFont typeface="Arial"/>
              <a:buChar char="•"/>
            </a:pPr>
            <a:r>
              <a:rPr lang="en-US" b="1" dirty="0">
                <a:solidFill>
                  <a:schemeClr val="accent1">
                    <a:lumMod val="50000"/>
                  </a:schemeClr>
                </a:solidFill>
                <a:ea typeface="+mn-lt"/>
                <a:cs typeface="+mn-lt"/>
              </a:rPr>
              <a:t>Proposals:</a:t>
            </a:r>
            <a:endParaRPr lang="en-US" dirty="0">
              <a:solidFill>
                <a:schemeClr val="accent1">
                  <a:lumMod val="50000"/>
                </a:schemeClr>
              </a:solidFill>
              <a:cs typeface="Calibri"/>
            </a:endParaRPr>
          </a:p>
          <a:p>
            <a:pPr marL="1200150" lvl="2" indent="-285750">
              <a:buFont typeface="Arial"/>
              <a:buChar char="•"/>
            </a:pPr>
            <a:r>
              <a:rPr lang="en-US" b="1" dirty="0">
                <a:solidFill>
                  <a:schemeClr val="accent1">
                    <a:lumMod val="50000"/>
                  </a:schemeClr>
                </a:solidFill>
                <a:ea typeface="+mn-lt"/>
                <a:cs typeface="+mn-lt"/>
              </a:rPr>
              <a:t>FACT Framework:</a:t>
            </a:r>
            <a:r>
              <a:rPr lang="en-US" dirty="0">
                <a:solidFill>
                  <a:schemeClr val="accent1">
                    <a:lumMod val="50000"/>
                  </a:schemeClr>
                </a:solidFill>
                <a:ea typeface="+mn-lt"/>
                <a:cs typeface="+mn-lt"/>
              </a:rPr>
              <a:t> Trust computation for road segments based on plausibility checks, offering a different perspective in trust management.</a:t>
            </a:r>
            <a:endParaRPr lang="en-US" dirty="0">
              <a:solidFill>
                <a:schemeClr val="accent1">
                  <a:lumMod val="50000"/>
                </a:schemeClr>
              </a:solidFill>
              <a:cs typeface="Calibri"/>
            </a:endParaRPr>
          </a:p>
          <a:p>
            <a:pPr marL="1200150" lvl="2" indent="-285750">
              <a:buFont typeface="Arial"/>
              <a:buChar char="•"/>
            </a:pPr>
            <a:r>
              <a:rPr lang="en-US" b="1" dirty="0">
                <a:solidFill>
                  <a:schemeClr val="accent1">
                    <a:lumMod val="50000"/>
                  </a:schemeClr>
                </a:solidFill>
                <a:ea typeface="+mn-lt"/>
                <a:cs typeface="+mn-lt"/>
              </a:rPr>
              <a:t>Misbehavior Detection System (MDS):</a:t>
            </a:r>
            <a:r>
              <a:rPr lang="en-US" dirty="0">
                <a:solidFill>
                  <a:schemeClr val="accent1">
                    <a:lumMod val="50000"/>
                  </a:schemeClr>
                </a:solidFill>
                <a:ea typeface="+mn-lt"/>
                <a:cs typeface="+mn-lt"/>
              </a:rPr>
              <a:t> Uses majority opinion and consensus to assess trustworthiness, focusing on both entity and content trust.</a:t>
            </a:r>
            <a:endParaRPr lang="en-US" dirty="0">
              <a:solidFill>
                <a:schemeClr val="accent1">
                  <a:lumMod val="50000"/>
                </a:schemeClr>
              </a:solidFill>
              <a:cs typeface="Calibri"/>
            </a:endParaRPr>
          </a:p>
          <a:p>
            <a:pPr marL="1200150" lvl="2" indent="-285750">
              <a:buFont typeface="Arial"/>
              <a:buChar char="•"/>
            </a:pPr>
            <a:r>
              <a:rPr lang="en-US" b="1" dirty="0">
                <a:solidFill>
                  <a:schemeClr val="accent1">
                    <a:lumMod val="50000"/>
                  </a:schemeClr>
                </a:solidFill>
                <a:ea typeface="+mn-lt"/>
                <a:cs typeface="+mn-lt"/>
              </a:rPr>
              <a:t>Social-Based Techniques:</a:t>
            </a:r>
            <a:r>
              <a:rPr lang="en-US" dirty="0">
                <a:solidFill>
                  <a:schemeClr val="accent1">
                    <a:lumMod val="50000"/>
                  </a:schemeClr>
                </a:solidFill>
                <a:ea typeface="+mn-lt"/>
                <a:cs typeface="+mn-lt"/>
              </a:rPr>
              <a:t> Email-based, situation-aware, and hybrid trust mechanisms, incorporating social interactions for trust evaluation.</a:t>
            </a:r>
            <a:endParaRPr lang="en-US" dirty="0">
              <a:solidFill>
                <a:schemeClr val="accent1">
                  <a:lumMod val="50000"/>
                </a:schemeClr>
              </a:solidFill>
              <a:cs typeface="Calibri"/>
            </a:endParaRPr>
          </a:p>
          <a:p>
            <a:pPr marL="1200150" lvl="2" indent="-285750">
              <a:buFont typeface="Arial"/>
              <a:buChar char="•"/>
            </a:pPr>
            <a:r>
              <a:rPr lang="en-US" b="1" dirty="0">
                <a:solidFill>
                  <a:schemeClr val="accent1">
                    <a:lumMod val="50000"/>
                  </a:schemeClr>
                </a:solidFill>
                <a:ea typeface="+mn-lt"/>
                <a:cs typeface="+mn-lt"/>
              </a:rPr>
              <a:t>Punishment and Reward-Based Approaches:</a:t>
            </a:r>
            <a:r>
              <a:rPr lang="en-US" dirty="0">
                <a:solidFill>
                  <a:schemeClr val="accent1">
                    <a:lumMod val="50000"/>
                  </a:schemeClr>
                </a:solidFill>
                <a:ea typeface="+mn-lt"/>
                <a:cs typeface="+mn-lt"/>
              </a:rPr>
              <a:t> Ensures trustworthiness among cooperating nodes through incentives and penalties.</a:t>
            </a:r>
            <a:endParaRPr lang="en-US" dirty="0">
              <a:solidFill>
                <a:schemeClr val="accent1">
                  <a:lumMod val="50000"/>
                </a:schemeClr>
              </a:solidFill>
              <a:cs typeface="Calibri"/>
            </a:endParaRPr>
          </a:p>
          <a:p>
            <a:endParaRPr lang="en-US" dirty="0">
              <a:solidFill>
                <a:schemeClr val="accent1">
                  <a:lumMod val="50000"/>
                </a:schemeClr>
              </a:solidFill>
              <a:cs typeface="Calibri"/>
            </a:endParaRPr>
          </a:p>
        </p:txBody>
      </p:sp>
    </p:spTree>
    <p:extLst>
      <p:ext uri="{BB962C8B-B14F-4D97-AF65-F5344CB8AC3E}">
        <p14:creationId xmlns:p14="http://schemas.microsoft.com/office/powerpoint/2010/main" val="574588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5F181-EF2F-9085-D5A3-B8DF7488049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FBF8967-23CF-BA40-FA90-F12A6ECF2A23}"/>
              </a:ext>
            </a:extLst>
          </p:cNvPr>
          <p:cNvSpPr txBox="1"/>
          <p:nvPr/>
        </p:nvSpPr>
        <p:spPr>
          <a:xfrm>
            <a:off x="876488" y="667174"/>
            <a:ext cx="10436941"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lumMod val="50000"/>
                  </a:schemeClr>
                </a:solidFill>
                <a:cs typeface="Calibri"/>
              </a:rPr>
              <a:t>7.     Blockchain-Based Trust Management:</a:t>
            </a:r>
            <a:endParaRPr lang="en-US" dirty="0">
              <a:solidFill>
                <a:schemeClr val="accent1">
                  <a:lumMod val="50000"/>
                </a:schemeClr>
              </a:solidFill>
              <a:cs typeface="Calibri"/>
            </a:endParaRPr>
          </a:p>
          <a:p>
            <a:pPr marL="742950" lvl="1" indent="-285750">
              <a:buFont typeface="Arial,Sans-Serif"/>
              <a:buChar char="•"/>
            </a:pPr>
            <a:r>
              <a:rPr lang="en-US" b="1" dirty="0">
                <a:solidFill>
                  <a:schemeClr val="accent1">
                    <a:lumMod val="50000"/>
                  </a:schemeClr>
                </a:solidFill>
                <a:cs typeface="Calibri"/>
              </a:rPr>
              <a:t>Authors:</a:t>
            </a:r>
            <a:r>
              <a:rPr lang="en-US" dirty="0">
                <a:solidFill>
                  <a:schemeClr val="accent1">
                    <a:lumMod val="50000"/>
                  </a:schemeClr>
                </a:solidFill>
                <a:cs typeface="Calibri"/>
              </a:rPr>
              <a:t> Yang et al. , Lu et al. ,Khelifi et al. </a:t>
            </a:r>
            <a:endParaRPr lang="en-US" dirty="0">
              <a:solidFill>
                <a:schemeClr val="accent1">
                  <a:lumMod val="50000"/>
                </a:schemeClr>
              </a:solidFill>
              <a:ea typeface="Calibri"/>
              <a:cs typeface="Calibri"/>
            </a:endParaRPr>
          </a:p>
          <a:p>
            <a:pPr marL="742950" lvl="1" indent="-285750">
              <a:buFont typeface="Arial,Sans-Serif"/>
              <a:buChar char="•"/>
            </a:pPr>
            <a:r>
              <a:rPr lang="en-US" b="1" dirty="0">
                <a:solidFill>
                  <a:schemeClr val="accent1">
                    <a:lumMod val="50000"/>
                  </a:schemeClr>
                </a:solidFill>
                <a:cs typeface="Calibri"/>
              </a:rPr>
              <a:t>Proposals:</a:t>
            </a:r>
            <a:endParaRPr lang="en-US" dirty="0">
              <a:solidFill>
                <a:schemeClr val="accent1">
                  <a:lumMod val="50000"/>
                </a:schemeClr>
              </a:solidFill>
              <a:cs typeface="Calibri"/>
            </a:endParaRPr>
          </a:p>
          <a:p>
            <a:pPr marL="1200150" lvl="2" indent="-285750">
              <a:buFont typeface="Arial,Sans-Serif"/>
              <a:buChar char="•"/>
            </a:pPr>
            <a:r>
              <a:rPr lang="en-US" dirty="0">
                <a:solidFill>
                  <a:schemeClr val="accent1">
                    <a:lumMod val="50000"/>
                  </a:schemeClr>
                </a:solidFill>
                <a:cs typeface="Calibri"/>
              </a:rPr>
              <a:t>Blockchain for ensuring data credibility, event trust, reputation systems, and privacy-aware anonymous reputation in vehicular networks.</a:t>
            </a:r>
            <a:endParaRPr lang="en-US" dirty="0">
              <a:solidFill>
                <a:schemeClr val="accent1">
                  <a:lumMod val="50000"/>
                </a:schemeClr>
              </a:solidFill>
              <a:ea typeface="Calibri"/>
              <a:cs typeface="Calibri"/>
            </a:endParaRPr>
          </a:p>
          <a:p>
            <a:pPr marL="1200150" lvl="2" indent="-285750">
              <a:buFont typeface="Arial,Sans-Serif"/>
              <a:buChar char="•"/>
            </a:pPr>
            <a:r>
              <a:rPr lang="en-US" dirty="0">
                <a:solidFill>
                  <a:schemeClr val="accent1">
                    <a:lumMod val="50000"/>
                  </a:schemeClr>
                </a:solidFill>
                <a:cs typeface="Calibri"/>
              </a:rPr>
              <a:t>Use of consensus algorithms, proof-of-event, and proof-of-work for trust establishment among vehicles and RSUs.</a:t>
            </a:r>
            <a:endParaRPr lang="en-US" dirty="0">
              <a:solidFill>
                <a:schemeClr val="accent1">
                  <a:lumMod val="50000"/>
                </a:schemeClr>
              </a:solidFill>
              <a:ea typeface="Calibri"/>
              <a:cs typeface="Calibri"/>
            </a:endParaRPr>
          </a:p>
          <a:p>
            <a:pPr marL="1200150" lvl="2" indent="-285750">
              <a:buFont typeface="Arial,Sans-Serif"/>
              <a:buChar char="•"/>
            </a:pPr>
            <a:r>
              <a:rPr lang="en-US" dirty="0">
                <a:solidFill>
                  <a:schemeClr val="accent1">
                    <a:lumMod val="50000"/>
                  </a:schemeClr>
                </a:solidFill>
                <a:cs typeface="Calibri"/>
              </a:rPr>
              <a:t>Blockchain for cache management in Named Data Networking (NDN)-driven VANET.</a:t>
            </a:r>
            <a:endParaRPr lang="en-US" dirty="0">
              <a:solidFill>
                <a:schemeClr val="accent1">
                  <a:lumMod val="50000"/>
                </a:schemeClr>
              </a:solidFill>
              <a:ea typeface="Calibri"/>
              <a:cs typeface="Calibri"/>
            </a:endParaRPr>
          </a:p>
          <a:p>
            <a:pPr marL="1200150" lvl="2" indent="-285750">
              <a:buFont typeface="Arial,Sans-Serif"/>
              <a:buChar char="•"/>
            </a:pPr>
            <a:endParaRPr lang="en-US" dirty="0">
              <a:solidFill>
                <a:schemeClr val="accent1">
                  <a:lumMod val="50000"/>
                </a:schemeClr>
              </a:solidFill>
              <a:cs typeface="Calibri"/>
            </a:endParaRPr>
          </a:p>
          <a:p>
            <a:r>
              <a:rPr lang="en-US" b="1" dirty="0">
                <a:solidFill>
                  <a:schemeClr val="accent1">
                    <a:lumMod val="50000"/>
                  </a:schemeClr>
                </a:solidFill>
                <a:cs typeface="Calibri"/>
              </a:rPr>
              <a:t>8.     Machine Learning-Based Trust Management:</a:t>
            </a:r>
            <a:endParaRPr lang="en-US" dirty="0">
              <a:solidFill>
                <a:schemeClr val="accent1">
                  <a:lumMod val="50000"/>
                </a:schemeClr>
              </a:solidFill>
              <a:cs typeface="Calibri"/>
            </a:endParaRPr>
          </a:p>
          <a:p>
            <a:pPr marL="742950" lvl="1" indent="-285750">
              <a:buFont typeface="Arial,Sans-Serif"/>
              <a:buChar char="•"/>
            </a:pPr>
            <a:r>
              <a:rPr lang="en-US" b="1" dirty="0">
                <a:solidFill>
                  <a:schemeClr val="accent1">
                    <a:lumMod val="50000"/>
                  </a:schemeClr>
                </a:solidFill>
                <a:cs typeface="Calibri"/>
              </a:rPr>
              <a:t>Authors:</a:t>
            </a:r>
            <a:r>
              <a:rPr lang="en-US" dirty="0">
                <a:solidFill>
                  <a:schemeClr val="accent1">
                    <a:lumMod val="50000"/>
                  </a:schemeClr>
                </a:solidFill>
                <a:cs typeface="Calibri"/>
              </a:rPr>
              <a:t> Oubabas et al. , Fan et al. , Zhang et al. , Shams et al. </a:t>
            </a:r>
            <a:endParaRPr lang="en-US" dirty="0">
              <a:solidFill>
                <a:schemeClr val="accent1">
                  <a:lumMod val="50000"/>
                </a:schemeClr>
              </a:solidFill>
              <a:ea typeface="Calibri"/>
              <a:cs typeface="Calibri"/>
            </a:endParaRPr>
          </a:p>
          <a:p>
            <a:pPr marL="742950" lvl="1" indent="-285750">
              <a:buFont typeface="Arial,Sans-Serif"/>
              <a:buChar char="•"/>
            </a:pPr>
            <a:r>
              <a:rPr lang="en-US" b="1" dirty="0">
                <a:solidFill>
                  <a:schemeClr val="accent1">
                    <a:lumMod val="50000"/>
                  </a:schemeClr>
                </a:solidFill>
                <a:cs typeface="Calibri"/>
              </a:rPr>
              <a:t>Proposals:</a:t>
            </a:r>
            <a:endParaRPr lang="en-US" dirty="0">
              <a:solidFill>
                <a:schemeClr val="accent1">
                  <a:lumMod val="50000"/>
                </a:schemeClr>
              </a:solidFill>
              <a:cs typeface="Calibri"/>
            </a:endParaRPr>
          </a:p>
          <a:p>
            <a:pPr marL="1200150" lvl="2" indent="-285750">
              <a:buFont typeface="Arial,Sans-Serif"/>
              <a:buChar char="•"/>
            </a:pPr>
            <a:r>
              <a:rPr lang="en-US" dirty="0">
                <a:solidFill>
                  <a:schemeClr val="accent1">
                    <a:lumMod val="50000"/>
                  </a:schemeClr>
                </a:solidFill>
                <a:cs typeface="Calibri"/>
              </a:rPr>
              <a:t>Clustering algorithm with role assignment and trust update, fuzzy C-means clustering, deep reinforcement learning, and trust-aware intrusion detection using SVM.</a:t>
            </a:r>
            <a:endParaRPr lang="en-US" dirty="0">
              <a:solidFill>
                <a:schemeClr val="accent1">
                  <a:lumMod val="50000"/>
                </a:schemeClr>
              </a:solidFill>
              <a:ea typeface="Calibri"/>
              <a:cs typeface="Calibri"/>
            </a:endParaRPr>
          </a:p>
          <a:p>
            <a:pPr marL="1200150" lvl="2" indent="-285750">
              <a:buFont typeface="Arial,Sans-Serif"/>
              <a:buChar char="•"/>
            </a:pPr>
            <a:endParaRPr lang="en-US" dirty="0">
              <a:solidFill>
                <a:schemeClr val="accent1">
                  <a:lumMod val="50000"/>
                </a:schemeClr>
              </a:solidFill>
              <a:cs typeface="Calibri"/>
            </a:endParaRPr>
          </a:p>
          <a:p>
            <a:r>
              <a:rPr lang="en-US" b="1" dirty="0">
                <a:solidFill>
                  <a:schemeClr val="accent1">
                    <a:lumMod val="50000"/>
                  </a:schemeClr>
                </a:solidFill>
                <a:cs typeface="Calibri"/>
              </a:rPr>
              <a:t>9.     Miscellaneous Trust Management Techniques:</a:t>
            </a:r>
            <a:endParaRPr lang="en-US" dirty="0">
              <a:solidFill>
                <a:schemeClr val="accent1">
                  <a:lumMod val="50000"/>
                </a:schemeClr>
              </a:solidFill>
              <a:cs typeface="Calibri"/>
            </a:endParaRPr>
          </a:p>
          <a:p>
            <a:pPr marL="742950" lvl="1" indent="-285750">
              <a:buFont typeface="Arial,Sans-Serif"/>
              <a:buChar char="•"/>
            </a:pPr>
            <a:r>
              <a:rPr lang="en-US" b="1" dirty="0">
                <a:solidFill>
                  <a:schemeClr val="accent1">
                    <a:lumMod val="50000"/>
                  </a:schemeClr>
                </a:solidFill>
                <a:cs typeface="Calibri"/>
              </a:rPr>
              <a:t>Authors:</a:t>
            </a:r>
            <a:r>
              <a:rPr lang="en-US" dirty="0">
                <a:solidFill>
                  <a:schemeClr val="accent1">
                    <a:lumMod val="50000"/>
                  </a:schemeClr>
                </a:solidFill>
                <a:cs typeface="Calibri"/>
              </a:rPr>
              <a:t> Yeung et al. , Xiao et al. , Sohail et al. </a:t>
            </a:r>
            <a:endParaRPr lang="en-US" dirty="0">
              <a:solidFill>
                <a:schemeClr val="accent1">
                  <a:lumMod val="50000"/>
                </a:schemeClr>
              </a:solidFill>
              <a:ea typeface="Calibri"/>
              <a:cs typeface="Calibri"/>
            </a:endParaRPr>
          </a:p>
          <a:p>
            <a:pPr marL="742950" lvl="1" indent="-285750">
              <a:buFont typeface="Arial,Sans-Serif"/>
              <a:buChar char="•"/>
            </a:pPr>
            <a:r>
              <a:rPr lang="en-US" b="1" dirty="0">
                <a:solidFill>
                  <a:schemeClr val="accent1">
                    <a:lumMod val="50000"/>
                  </a:schemeClr>
                </a:solidFill>
                <a:cs typeface="Calibri"/>
              </a:rPr>
              <a:t>Proposals:</a:t>
            </a:r>
            <a:endParaRPr lang="en-US" dirty="0">
              <a:solidFill>
                <a:schemeClr val="accent1">
                  <a:lumMod val="50000"/>
                </a:schemeClr>
              </a:solidFill>
              <a:cs typeface="Calibri"/>
            </a:endParaRPr>
          </a:p>
          <a:p>
            <a:pPr marL="1200150" lvl="2" indent="-285750">
              <a:buFont typeface="Arial,Sans-Serif"/>
              <a:buChar char="•"/>
            </a:pPr>
            <a:r>
              <a:rPr lang="en-US" dirty="0">
                <a:solidFill>
                  <a:schemeClr val="accent1">
                    <a:lumMod val="50000"/>
                  </a:schemeClr>
                </a:solidFill>
                <a:cs typeface="Calibri"/>
              </a:rPr>
              <a:t>Privacy-aware data trust with popularity counting, implicit Web of Trust (WoT), and three-valued subjective logic for trust in multi-hop communication in VANET.</a:t>
            </a:r>
            <a:endParaRPr lang="en-US" dirty="0">
              <a:solidFill>
                <a:schemeClr val="accent1">
                  <a:lumMod val="50000"/>
                </a:schemeClr>
              </a:solidFill>
              <a:ea typeface="Calibri"/>
              <a:cs typeface="Calibri"/>
            </a:endParaRPr>
          </a:p>
          <a:p>
            <a:endParaRPr lang="en-US" dirty="0">
              <a:cs typeface="Calibri"/>
            </a:endParaRPr>
          </a:p>
          <a:p>
            <a:pPr algn="l"/>
            <a:endParaRPr lang="en-US" dirty="0">
              <a:cs typeface="Calibri"/>
            </a:endParaRPr>
          </a:p>
        </p:txBody>
      </p:sp>
    </p:spTree>
    <p:extLst>
      <p:ext uri="{BB962C8B-B14F-4D97-AF65-F5344CB8AC3E}">
        <p14:creationId xmlns:p14="http://schemas.microsoft.com/office/powerpoint/2010/main" val="4099812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4A9B-FE18-F8C7-9EE9-C76244989F9E}"/>
              </a:ext>
            </a:extLst>
          </p:cNvPr>
          <p:cNvSpPr>
            <a:spLocks noGrp="1"/>
          </p:cNvSpPr>
          <p:nvPr>
            <p:ph type="title"/>
          </p:nvPr>
        </p:nvSpPr>
        <p:spPr/>
        <p:txBody>
          <a:bodyPr>
            <a:normAutofit/>
          </a:bodyPr>
          <a:lstStyle/>
          <a:p>
            <a:r>
              <a:rPr lang="en-US" sz="3000" b="1">
                <a:solidFill>
                  <a:srgbClr val="C00000"/>
                </a:solidFill>
                <a:latin typeface="Calibri"/>
                <a:ea typeface="Calibri"/>
                <a:cs typeface="Calibri"/>
              </a:rPr>
              <a:t>B. Trust management in enabling technologies for VANET </a:t>
            </a:r>
            <a:endParaRPr lang="en-US" sz="3000" b="1">
              <a:solidFill>
                <a:srgbClr val="C00000"/>
              </a:solidFill>
            </a:endParaRPr>
          </a:p>
        </p:txBody>
      </p:sp>
      <p:sp>
        <p:nvSpPr>
          <p:cNvPr id="3" name="Content Placeholder 2">
            <a:extLst>
              <a:ext uri="{FF2B5EF4-FFF2-40B4-BE49-F238E27FC236}">
                <a16:creationId xmlns:a16="http://schemas.microsoft.com/office/drawing/2014/main" id="{34CBCFAC-3D9A-8D22-7B3D-41E4FA38B0C3}"/>
              </a:ext>
            </a:extLst>
          </p:cNvPr>
          <p:cNvSpPr>
            <a:spLocks noGrp="1"/>
          </p:cNvSpPr>
          <p:nvPr>
            <p:ph idx="1"/>
          </p:nvPr>
        </p:nvSpPr>
        <p:spPr>
          <a:xfrm>
            <a:off x="898676" y="2141218"/>
            <a:ext cx="10515600" cy="4351338"/>
          </a:xfrm>
        </p:spPr>
        <p:txBody>
          <a:bodyPr vert="horz" lIns="91440" tIns="45720" rIns="91440" bIns="45720" rtlCol="0" anchor="t">
            <a:normAutofit/>
          </a:bodyPr>
          <a:lstStyle/>
          <a:p>
            <a:pPr marL="342900" indent="-342900">
              <a:buAutoNum type="arabicPeriod"/>
            </a:pPr>
            <a:r>
              <a:rPr lang="en-US" sz="1800" b="1" dirty="0">
                <a:solidFill>
                  <a:schemeClr val="accent1">
                    <a:lumMod val="50000"/>
                  </a:schemeClr>
                </a:solidFill>
                <a:ea typeface="+mn-lt"/>
                <a:cs typeface="+mn-lt"/>
              </a:rPr>
              <a:t> Trust in Cloud-Based VANET:</a:t>
            </a:r>
            <a:endParaRPr lang="en-US" sz="1800" dirty="0">
              <a:solidFill>
                <a:schemeClr val="accent1">
                  <a:lumMod val="50000"/>
                </a:schemeClr>
              </a:solidFill>
              <a:ea typeface="Calibri" panose="020F0502020204030204"/>
              <a:cs typeface="Calibri" panose="020F0502020204030204"/>
            </a:endParaRPr>
          </a:p>
          <a:p>
            <a:pPr lvl="1"/>
            <a:r>
              <a:rPr lang="en-US" sz="1800" b="1" dirty="0">
                <a:solidFill>
                  <a:schemeClr val="accent1">
                    <a:lumMod val="50000"/>
                  </a:schemeClr>
                </a:solidFill>
                <a:ea typeface="+mn-lt"/>
                <a:cs typeface="+mn-lt"/>
              </a:rPr>
              <a:t>Authors:</a:t>
            </a:r>
            <a:r>
              <a:rPr lang="en-US" sz="1800" dirty="0">
                <a:solidFill>
                  <a:schemeClr val="accent1">
                    <a:lumMod val="50000"/>
                  </a:schemeClr>
                </a:solidFill>
                <a:ea typeface="+mn-lt"/>
                <a:cs typeface="+mn-lt"/>
              </a:rPr>
              <a:t> Tang et al. , Huang et al. , Alishev et al. </a:t>
            </a:r>
            <a:endParaRPr lang="en-US" sz="1800" dirty="0">
              <a:solidFill>
                <a:schemeClr val="accent1">
                  <a:lumMod val="50000"/>
                </a:schemeClr>
              </a:solidFill>
              <a:ea typeface="Calibri"/>
              <a:cs typeface="Calibri"/>
            </a:endParaRPr>
          </a:p>
          <a:p>
            <a:pPr lvl="1"/>
            <a:r>
              <a:rPr lang="en-US" sz="1800" b="1" dirty="0">
                <a:solidFill>
                  <a:schemeClr val="accent1">
                    <a:lumMod val="50000"/>
                  </a:schemeClr>
                </a:solidFill>
                <a:ea typeface="+mn-lt"/>
                <a:cs typeface="+mn-lt"/>
              </a:rPr>
              <a:t>Proposals:</a:t>
            </a:r>
            <a:endParaRPr lang="en-US" sz="1800" dirty="0">
              <a:solidFill>
                <a:schemeClr val="accent1">
                  <a:lumMod val="50000"/>
                </a:schemeClr>
              </a:solidFill>
              <a:ea typeface="Calibri"/>
              <a:cs typeface="Calibri"/>
            </a:endParaRPr>
          </a:p>
          <a:p>
            <a:pPr lvl="2">
              <a:buFont typeface="Wingdings" panose="020B0604020202020204" pitchFamily="34" charset="0"/>
              <a:buChar char="§"/>
            </a:pPr>
            <a:r>
              <a:rPr lang="en-US" sz="1800" dirty="0">
                <a:solidFill>
                  <a:schemeClr val="accent1">
                    <a:lumMod val="50000"/>
                  </a:schemeClr>
                </a:solidFill>
                <a:ea typeface="+mn-lt"/>
                <a:cs typeface="+mn-lt"/>
              </a:rPr>
              <a:t>Utilizes public and private boards for indirect and direct trust, establishing trusted paths for secure cooperation in vehicular clouds.</a:t>
            </a:r>
            <a:endParaRPr lang="en-US" sz="1800" dirty="0">
              <a:solidFill>
                <a:schemeClr val="accent1">
                  <a:lumMod val="50000"/>
                </a:schemeClr>
              </a:solidFill>
              <a:ea typeface="Calibri"/>
              <a:cs typeface="Calibri"/>
            </a:endParaRPr>
          </a:p>
          <a:p>
            <a:pPr lvl="2">
              <a:buFont typeface="Wingdings" panose="020B0604020202020204" pitchFamily="34" charset="0"/>
              <a:buChar char="§"/>
            </a:pPr>
            <a:r>
              <a:rPr lang="en-US" sz="1800" dirty="0">
                <a:solidFill>
                  <a:schemeClr val="accent1">
                    <a:lumMod val="50000"/>
                  </a:schemeClr>
                </a:solidFill>
                <a:ea typeface="+mn-lt"/>
                <a:cs typeface="+mn-lt"/>
              </a:rPr>
              <a:t>Focuses on security of computations in vehicular clouds, introducing a trust management framework and computation verification mechanism.</a:t>
            </a:r>
            <a:endParaRPr lang="en-US" sz="1800" dirty="0">
              <a:solidFill>
                <a:schemeClr val="accent1">
                  <a:lumMod val="50000"/>
                </a:schemeClr>
              </a:solidFill>
              <a:ea typeface="Calibri"/>
              <a:cs typeface="Calibri"/>
            </a:endParaRPr>
          </a:p>
          <a:p>
            <a:pPr lvl="2">
              <a:buFont typeface="Wingdings" panose="020B0604020202020204" pitchFamily="34" charset="0"/>
              <a:buChar char="§"/>
            </a:pPr>
            <a:r>
              <a:rPr lang="en-US" sz="1800" dirty="0">
                <a:solidFill>
                  <a:schemeClr val="accent1">
                    <a:lumMod val="50000"/>
                  </a:schemeClr>
                </a:solidFill>
                <a:ea typeface="+mn-lt"/>
                <a:cs typeface="+mn-lt"/>
              </a:rPr>
              <a:t>Uses social interactions and Analytic Hierarchy Process (AHP) for trust bootstrap in both VANET and vehicular clouds.</a:t>
            </a:r>
            <a:endParaRPr lang="en-US" sz="1800" dirty="0">
              <a:solidFill>
                <a:schemeClr val="accent1">
                  <a:lumMod val="50000"/>
                </a:schemeClr>
              </a:solidFill>
              <a:ea typeface="Calibri"/>
              <a:cs typeface="Calibri"/>
            </a:endParaRPr>
          </a:p>
          <a:p>
            <a:pPr lvl="1"/>
            <a:endParaRPr lang="en-US" sz="1800" dirty="0">
              <a:ea typeface="Calibri"/>
              <a:cs typeface="Calibri"/>
            </a:endParaRPr>
          </a:p>
        </p:txBody>
      </p:sp>
    </p:spTree>
    <p:extLst>
      <p:ext uri="{BB962C8B-B14F-4D97-AF65-F5344CB8AC3E}">
        <p14:creationId xmlns:p14="http://schemas.microsoft.com/office/powerpoint/2010/main" val="3887984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D379EB-082B-E5CA-6CF5-B0C001229D5D}"/>
              </a:ext>
            </a:extLst>
          </p:cNvPr>
          <p:cNvSpPr txBox="1"/>
          <p:nvPr/>
        </p:nvSpPr>
        <p:spPr>
          <a:xfrm>
            <a:off x="414338" y="259557"/>
            <a:ext cx="10756104"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solidFill>
                  <a:schemeClr val="accent1">
                    <a:lumMod val="50000"/>
                  </a:schemeClr>
                </a:solidFill>
                <a:latin typeface="Calibri"/>
                <a:ea typeface="Calibri"/>
                <a:cs typeface="Calibri"/>
              </a:rPr>
              <a:t>2.     Trust in Cellular-Based (5G) VANET:</a:t>
            </a:r>
          </a:p>
          <a:p>
            <a:pPr marL="742950" lvl="1" indent="-285750">
              <a:buFont typeface="Arial"/>
              <a:buChar char="•"/>
            </a:pPr>
            <a:r>
              <a:rPr lang="en-US" sz="1700" b="1" dirty="0">
                <a:solidFill>
                  <a:schemeClr val="accent1">
                    <a:lumMod val="50000"/>
                  </a:schemeClr>
                </a:solidFill>
                <a:latin typeface="Calibri"/>
                <a:ea typeface="Calibri"/>
                <a:cs typeface="Calibri"/>
              </a:rPr>
              <a:t>Authors:</a:t>
            </a:r>
            <a:r>
              <a:rPr lang="en-US" sz="1700" dirty="0">
                <a:solidFill>
                  <a:schemeClr val="accent1">
                    <a:lumMod val="50000"/>
                  </a:schemeClr>
                </a:solidFill>
                <a:latin typeface="Calibri"/>
                <a:ea typeface="Calibri"/>
                <a:cs typeface="Calibri"/>
              </a:rPr>
              <a:t> Ortega et al., Cui et al., Hussain et al., Han et al. , Surridge et al. </a:t>
            </a:r>
          </a:p>
          <a:p>
            <a:pPr marL="742950" lvl="1" indent="-285750">
              <a:buFont typeface="Arial"/>
              <a:buChar char="•"/>
            </a:pPr>
            <a:r>
              <a:rPr lang="en-US" sz="1700" b="1" dirty="0">
                <a:solidFill>
                  <a:schemeClr val="accent1">
                    <a:lumMod val="50000"/>
                  </a:schemeClr>
                </a:solidFill>
                <a:latin typeface="Calibri"/>
                <a:ea typeface="Calibri"/>
                <a:cs typeface="Calibri"/>
              </a:rPr>
              <a:t>Proposals:</a:t>
            </a:r>
            <a:endParaRPr lang="en-US" sz="1700" dirty="0">
              <a:solidFill>
                <a:schemeClr val="accent1">
                  <a:lumMod val="50000"/>
                </a:schemeClr>
              </a:solidFill>
              <a:latin typeface="Calibri"/>
              <a:ea typeface="Calibri"/>
              <a:cs typeface="Calibri"/>
            </a:endParaRPr>
          </a:p>
          <a:p>
            <a:pPr marL="1143000" lvl="3" indent="-228600">
              <a:buFont typeface="Arial"/>
              <a:buChar char="•"/>
            </a:pPr>
            <a:r>
              <a:rPr lang="en-US" sz="1700" dirty="0">
                <a:solidFill>
                  <a:schemeClr val="accent1">
                    <a:lumMod val="50000"/>
                  </a:schemeClr>
                </a:solidFill>
                <a:latin typeface="Calibri"/>
                <a:ea typeface="Calibri"/>
                <a:cs typeface="Calibri"/>
              </a:rPr>
              <a:t>Integrates Content-Centric Networking (CCN) and permissioned blockchain for trust in 5G-based VANET.</a:t>
            </a:r>
          </a:p>
          <a:p>
            <a:pPr marL="1143000" lvl="3" indent="-228600">
              <a:buFont typeface="Arial"/>
              <a:buChar char="•"/>
            </a:pPr>
            <a:r>
              <a:rPr lang="en-US" sz="1700" dirty="0">
                <a:solidFill>
                  <a:schemeClr val="accent1">
                    <a:lumMod val="50000"/>
                  </a:schemeClr>
                </a:solidFill>
                <a:latin typeface="Calibri"/>
                <a:ea typeface="Calibri"/>
                <a:cs typeface="Calibri"/>
              </a:rPr>
              <a:t>Reputation system-based message authentication for fast and lightweight authentication in 5G-based VANET.</a:t>
            </a:r>
          </a:p>
          <a:p>
            <a:pPr marL="1143000" lvl="3" indent="-228600">
              <a:buFont typeface="Arial"/>
              <a:buChar char="•"/>
            </a:pPr>
            <a:r>
              <a:rPr lang="en-US" sz="1700" dirty="0">
                <a:solidFill>
                  <a:schemeClr val="accent1">
                    <a:lumMod val="50000"/>
                  </a:schemeClr>
                </a:solidFill>
                <a:latin typeface="Calibri"/>
                <a:ea typeface="Calibri"/>
                <a:cs typeface="Calibri"/>
              </a:rPr>
              <a:t>Trust-aware authentication mechanism to secure International Mobile Subscriber Identities (IMSIs)/ International Mobile Station Equipment Identity (IEMIs) in 5G.</a:t>
            </a:r>
          </a:p>
          <a:p>
            <a:pPr marL="1143000" lvl="3" indent="-228600">
              <a:buFont typeface="Arial"/>
              <a:buChar char="•"/>
            </a:pPr>
            <a:r>
              <a:rPr lang="en-US" sz="1700" dirty="0">
                <a:solidFill>
                  <a:schemeClr val="accent1">
                    <a:lumMod val="50000"/>
                  </a:schemeClr>
                </a:solidFill>
                <a:latin typeface="Calibri"/>
                <a:ea typeface="Calibri"/>
                <a:cs typeface="Calibri"/>
              </a:rPr>
              <a:t>Trust Zone (TZ) at the edge cloud with a trust evaluation mechanism, acknowledging the need for new trust solutions in 5G-based VANET.</a:t>
            </a:r>
          </a:p>
          <a:p>
            <a:pPr marL="1143000" lvl="3" indent="-228600">
              <a:buFont typeface="Arial"/>
              <a:buChar char="•"/>
            </a:pPr>
            <a:endParaRPr lang="en-US" sz="1700" dirty="0">
              <a:solidFill>
                <a:schemeClr val="accent1">
                  <a:lumMod val="50000"/>
                </a:schemeClr>
              </a:solidFill>
              <a:latin typeface="Calibri"/>
              <a:ea typeface="Calibri"/>
              <a:cs typeface="Calibri"/>
            </a:endParaRPr>
          </a:p>
          <a:p>
            <a:pPr marL="1143000" lvl="3" indent="-228600">
              <a:buFont typeface="Arial"/>
              <a:buChar char="•"/>
            </a:pPr>
            <a:endParaRPr lang="en-US" sz="1700" dirty="0">
              <a:solidFill>
                <a:schemeClr val="accent1">
                  <a:lumMod val="50000"/>
                </a:schemeClr>
              </a:solidFill>
              <a:latin typeface="Calibri"/>
              <a:ea typeface="Calibri"/>
              <a:cs typeface="Calibri"/>
            </a:endParaRPr>
          </a:p>
        </p:txBody>
      </p:sp>
      <p:sp>
        <p:nvSpPr>
          <p:cNvPr id="3" name="TextBox 2">
            <a:extLst>
              <a:ext uri="{FF2B5EF4-FFF2-40B4-BE49-F238E27FC236}">
                <a16:creationId xmlns:a16="http://schemas.microsoft.com/office/drawing/2014/main" id="{73AC0B56-D22B-A263-4E71-A61AB90660D9}"/>
              </a:ext>
            </a:extLst>
          </p:cNvPr>
          <p:cNvSpPr txBox="1"/>
          <p:nvPr/>
        </p:nvSpPr>
        <p:spPr>
          <a:xfrm>
            <a:off x="414337" y="3283743"/>
            <a:ext cx="10756104" cy="2970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solidFill>
                  <a:schemeClr val="accent1">
                    <a:lumMod val="50000"/>
                  </a:schemeClr>
                </a:solidFill>
                <a:latin typeface="Calibri"/>
                <a:ea typeface="Calibri"/>
                <a:cs typeface="Calibri"/>
              </a:rPr>
              <a:t>3.     Trust in Software-Defined and Device-to-Device Communication-Enabled Vehicular Networks:</a:t>
            </a:r>
          </a:p>
          <a:p>
            <a:pPr lvl="1">
              <a:buChar char="•"/>
            </a:pPr>
            <a:r>
              <a:rPr lang="en-US" sz="1700" b="1" dirty="0">
                <a:solidFill>
                  <a:schemeClr val="accent1">
                    <a:lumMod val="50000"/>
                  </a:schemeClr>
                </a:solidFill>
                <a:latin typeface="Calibri"/>
                <a:ea typeface="Calibri"/>
                <a:cs typeface="Calibri"/>
              </a:rPr>
              <a:t>Authors:</a:t>
            </a:r>
            <a:r>
              <a:rPr lang="en-US" sz="1700" dirty="0">
                <a:solidFill>
                  <a:schemeClr val="accent1">
                    <a:lumMod val="50000"/>
                  </a:schemeClr>
                </a:solidFill>
                <a:latin typeface="Calibri"/>
                <a:ea typeface="Calibri"/>
                <a:cs typeface="Calibri"/>
              </a:rPr>
              <a:t> Yan et al., Canepa et al., Wang et al., Militano et al., Zhang et al. , Vasudev et al. , Mahmood et al.</a:t>
            </a:r>
          </a:p>
          <a:p>
            <a:pPr marL="685800" lvl="1" indent="-228600">
              <a:buChar char="•"/>
            </a:pPr>
            <a:r>
              <a:rPr lang="en-US" sz="1700" b="1" dirty="0">
                <a:solidFill>
                  <a:schemeClr val="accent1">
                    <a:lumMod val="50000"/>
                  </a:schemeClr>
                </a:solidFill>
                <a:latin typeface="Calibri"/>
                <a:ea typeface="Calibri"/>
                <a:cs typeface="Calibri"/>
              </a:rPr>
              <a:t>Proposals:</a:t>
            </a:r>
          </a:p>
          <a:p>
            <a:pPr marL="1143000" lvl="3" indent="-228600">
              <a:buFont typeface="Arial"/>
              <a:buChar char="•"/>
            </a:pPr>
            <a:r>
              <a:rPr lang="en-US" sz="1700" dirty="0">
                <a:solidFill>
                  <a:schemeClr val="accent1">
                    <a:lumMod val="50000"/>
                  </a:schemeClr>
                </a:solidFill>
                <a:latin typeface="Calibri"/>
                <a:ea typeface="Calibri"/>
                <a:cs typeface="Calibri"/>
              </a:rPr>
              <a:t>Trust-oriented peer selection for D2D communications, considering cognitive, emotion, and behavior dimensions.</a:t>
            </a:r>
          </a:p>
          <a:p>
            <a:pPr marL="1143000" lvl="3" indent="-228600">
              <a:buFont typeface="Arial"/>
              <a:buChar char="•"/>
            </a:pPr>
            <a:r>
              <a:rPr lang="en-US" sz="1700" dirty="0">
                <a:solidFill>
                  <a:schemeClr val="accent1">
                    <a:lumMod val="50000"/>
                  </a:schemeClr>
                </a:solidFill>
                <a:latin typeface="Calibri"/>
                <a:ea typeface="Calibri"/>
                <a:cs typeface="Calibri"/>
              </a:rPr>
              <a:t>Introduces stereotypes and attribute-based encryption for secure communication in D2D networks.</a:t>
            </a:r>
          </a:p>
          <a:p>
            <a:pPr marL="1143000" lvl="3" indent="-228600">
              <a:buFont typeface="Arial"/>
              <a:buChar char="•"/>
            </a:pPr>
            <a:r>
              <a:rPr lang="en-US" sz="1700" dirty="0">
                <a:solidFill>
                  <a:schemeClr val="accent1">
                    <a:lumMod val="50000"/>
                  </a:schemeClr>
                </a:solidFill>
                <a:latin typeface="Calibri"/>
                <a:ea typeface="Calibri"/>
                <a:cs typeface="Calibri"/>
              </a:rPr>
              <a:t>Uses social relationships for trust in D2D, employing a physical layer communication-based security approach.</a:t>
            </a:r>
          </a:p>
          <a:p>
            <a:pPr marL="1143000" lvl="3" indent="-228600">
              <a:buFont typeface="Arial"/>
              <a:buChar char="•"/>
            </a:pPr>
            <a:r>
              <a:rPr lang="en-US" sz="1700" dirty="0">
                <a:solidFill>
                  <a:schemeClr val="accent1">
                    <a:lumMod val="50000"/>
                  </a:schemeClr>
                </a:solidFill>
                <a:latin typeface="Calibri"/>
                <a:ea typeface="Calibri"/>
                <a:cs typeface="Calibri"/>
              </a:rPr>
              <a:t>Leverages social-aware trust for content-based services uploading in D2D.</a:t>
            </a:r>
          </a:p>
          <a:p>
            <a:pPr marL="1143000" lvl="3" indent="-228600">
              <a:buFont typeface="Arial"/>
              <a:buChar char="•"/>
            </a:pPr>
            <a:r>
              <a:rPr lang="en-US" sz="1700" dirty="0">
                <a:solidFill>
                  <a:schemeClr val="accent1">
                    <a:lumMod val="50000"/>
                  </a:schemeClr>
                </a:solidFill>
                <a:latin typeface="Calibri"/>
                <a:ea typeface="Calibri"/>
                <a:cs typeface="Calibri"/>
              </a:rPr>
              <a:t>Trust management frameworks based on AODV routing protocol and blockchain in SDVANET.</a:t>
            </a:r>
          </a:p>
          <a:p>
            <a:pPr marL="1143000" lvl="3" indent="-228600">
              <a:buFont typeface="Arial"/>
              <a:buChar char="•"/>
            </a:pPr>
            <a:r>
              <a:rPr lang="en-US" sz="1700" dirty="0">
                <a:solidFill>
                  <a:schemeClr val="accent1">
                    <a:lumMod val="50000"/>
                  </a:schemeClr>
                </a:solidFill>
                <a:latin typeface="Calibri"/>
                <a:ea typeface="Calibri"/>
                <a:cs typeface="Calibri"/>
              </a:rPr>
              <a:t>Deep learning approach for trusted routing paths using Deep Reinforcement Learning (DRL) in SDVANET.</a:t>
            </a:r>
          </a:p>
        </p:txBody>
      </p:sp>
    </p:spTree>
    <p:extLst>
      <p:ext uri="{BB962C8B-B14F-4D97-AF65-F5344CB8AC3E}">
        <p14:creationId xmlns:p14="http://schemas.microsoft.com/office/powerpoint/2010/main" val="68493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C1856E-3A77-ECA7-8E40-8525E1986C19}"/>
              </a:ext>
            </a:extLst>
          </p:cNvPr>
          <p:cNvSpPr txBox="1"/>
          <p:nvPr/>
        </p:nvSpPr>
        <p:spPr>
          <a:xfrm>
            <a:off x="962025" y="473868"/>
            <a:ext cx="10036114"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1">
                    <a:lumMod val="50000"/>
                  </a:schemeClr>
                </a:solidFill>
                <a:latin typeface="Calibri"/>
                <a:ea typeface="Calibri"/>
                <a:cs typeface="Calibri"/>
              </a:rPr>
              <a:t>4.   Trust in Vehicular Social Networks (VSN):</a:t>
            </a:r>
            <a:endParaRPr lang="en-US" sz="2000" dirty="0">
              <a:solidFill>
                <a:schemeClr val="accent1">
                  <a:lumMod val="50000"/>
                </a:schemeClr>
              </a:solidFill>
              <a:latin typeface="Calibri"/>
              <a:ea typeface="Calibri"/>
              <a:cs typeface="Calibri"/>
            </a:endParaRPr>
          </a:p>
          <a:p>
            <a:pPr marL="742950" lvl="1" indent="-285750">
              <a:buFont typeface="Arial"/>
              <a:buChar char="•"/>
            </a:pPr>
            <a:r>
              <a:rPr lang="en-US" sz="2000" b="1" dirty="0">
                <a:solidFill>
                  <a:schemeClr val="accent1">
                    <a:lumMod val="50000"/>
                  </a:schemeClr>
                </a:solidFill>
                <a:latin typeface="Calibri"/>
                <a:ea typeface="Calibri"/>
                <a:cs typeface="Calibri"/>
              </a:rPr>
              <a:t>Authors:</a:t>
            </a:r>
            <a:r>
              <a:rPr lang="en-US" sz="2000" dirty="0">
                <a:solidFill>
                  <a:schemeClr val="accent1">
                    <a:lumMod val="50000"/>
                  </a:schemeClr>
                </a:solidFill>
                <a:latin typeface="Calibri"/>
                <a:ea typeface="Calibri"/>
                <a:cs typeface="Calibri"/>
              </a:rPr>
              <a:t> Yang et al., Iqbal et al. , Yang et al.</a:t>
            </a:r>
          </a:p>
          <a:p>
            <a:pPr marL="742950" lvl="1" indent="-285750">
              <a:buFont typeface="Arial"/>
              <a:buChar char="•"/>
            </a:pPr>
            <a:r>
              <a:rPr lang="en-US" sz="2000" b="1" dirty="0">
                <a:solidFill>
                  <a:schemeClr val="accent1">
                    <a:lumMod val="50000"/>
                  </a:schemeClr>
                </a:solidFill>
                <a:latin typeface="Calibri"/>
                <a:ea typeface="Calibri"/>
                <a:cs typeface="Calibri"/>
              </a:rPr>
              <a:t>Proposals:</a:t>
            </a:r>
            <a:endParaRPr lang="en-US" sz="2000" dirty="0">
              <a:solidFill>
                <a:schemeClr val="accent1">
                  <a:lumMod val="50000"/>
                </a:schemeClr>
              </a:solidFill>
              <a:latin typeface="Calibri"/>
              <a:ea typeface="Calibri"/>
              <a:cs typeface="Calibri"/>
            </a:endParaRPr>
          </a:p>
          <a:p>
            <a:pPr marL="1200150" lvl="4" indent="-285750">
              <a:buFont typeface="Arial"/>
              <a:buChar char="•"/>
            </a:pPr>
            <a:r>
              <a:rPr lang="en-US" sz="2000" dirty="0">
                <a:solidFill>
                  <a:schemeClr val="accent1">
                    <a:lumMod val="50000"/>
                  </a:schemeClr>
                </a:solidFill>
                <a:latin typeface="Calibri"/>
                <a:ea typeface="Calibri"/>
                <a:cs typeface="Calibri"/>
              </a:rPr>
              <a:t>Adopts trust mechanisms from Online Social Networks (OSN) to VSN, emphasizing resource-aware information discrimination.</a:t>
            </a:r>
          </a:p>
          <a:p>
            <a:pPr marL="1200150" lvl="4" indent="-285750">
              <a:buFont typeface="Arial"/>
              <a:buChar char="•"/>
            </a:pPr>
            <a:r>
              <a:rPr lang="en-US" sz="2000" dirty="0">
                <a:solidFill>
                  <a:schemeClr val="accent1">
                    <a:lumMod val="50000"/>
                  </a:schemeClr>
                </a:solidFill>
                <a:latin typeface="Calibri"/>
                <a:ea typeface="Calibri"/>
                <a:cs typeface="Calibri"/>
              </a:rPr>
              <a:t>Proposes a trust model based on three-valued subjective logic (3VSL) and uses the OpinionWalk algorithm for trust computation.</a:t>
            </a:r>
          </a:p>
          <a:p>
            <a:pPr marL="1200150" lvl="4" indent="-285750">
              <a:buFont typeface="Arial"/>
              <a:buChar char="•"/>
            </a:pPr>
            <a:r>
              <a:rPr lang="en-US" sz="2000" dirty="0">
                <a:solidFill>
                  <a:schemeClr val="accent1">
                    <a:lumMod val="50000"/>
                  </a:schemeClr>
                </a:solidFill>
                <a:latin typeface="Calibri"/>
                <a:ea typeface="Calibri"/>
                <a:cs typeface="Calibri"/>
              </a:rPr>
              <a:t>Surveys existing trust management solutions for potential deployment in VSN, including Blockchain-based and fog computing-based approaches.</a:t>
            </a:r>
          </a:p>
          <a:p>
            <a:pPr marL="0" lvl="2"/>
            <a:endParaRPr lang="en-US" sz="2000" b="1" dirty="0">
              <a:solidFill>
                <a:schemeClr val="accent1">
                  <a:lumMod val="50000"/>
                </a:schemeClr>
              </a:solidFill>
              <a:latin typeface="Calibri"/>
              <a:ea typeface="Calibri"/>
              <a:cs typeface="Calibri"/>
            </a:endParaRPr>
          </a:p>
          <a:p>
            <a:pPr marL="0" lvl="2"/>
            <a:r>
              <a:rPr lang="en-US" sz="2000" b="1" dirty="0">
                <a:solidFill>
                  <a:schemeClr val="accent1">
                    <a:lumMod val="50000"/>
                  </a:schemeClr>
                </a:solidFill>
                <a:latin typeface="Calibri"/>
                <a:ea typeface="Calibri"/>
                <a:cs typeface="Calibri"/>
              </a:rPr>
              <a:t>5.    Trust Management in NDN-Based VANET:</a:t>
            </a:r>
            <a:endParaRPr lang="en-US" sz="2000" dirty="0">
              <a:solidFill>
                <a:schemeClr val="accent1">
                  <a:lumMod val="50000"/>
                </a:schemeClr>
              </a:solidFill>
              <a:latin typeface="Calibri"/>
              <a:ea typeface="Calibri"/>
              <a:cs typeface="Calibri"/>
            </a:endParaRPr>
          </a:p>
          <a:p>
            <a:pPr marL="742950" lvl="3" indent="-285750">
              <a:buFont typeface="Arial"/>
              <a:buChar char="•"/>
            </a:pPr>
            <a:r>
              <a:rPr lang="en-US" sz="2000" b="1" dirty="0">
                <a:solidFill>
                  <a:schemeClr val="accent1">
                    <a:lumMod val="50000"/>
                  </a:schemeClr>
                </a:solidFill>
                <a:latin typeface="Calibri"/>
                <a:ea typeface="Calibri"/>
                <a:cs typeface="Calibri"/>
              </a:rPr>
              <a:t>Authors:</a:t>
            </a:r>
            <a:r>
              <a:rPr lang="en-US" sz="2000" dirty="0">
                <a:solidFill>
                  <a:schemeClr val="accent1">
                    <a:lumMod val="50000"/>
                  </a:schemeClr>
                </a:solidFill>
                <a:latin typeface="Calibri"/>
                <a:ea typeface="Calibri"/>
                <a:cs typeface="Calibri"/>
              </a:rPr>
              <a:t> Khelifi et al. , Barka et al. </a:t>
            </a:r>
          </a:p>
          <a:p>
            <a:pPr marL="742950" lvl="2" indent="-285750">
              <a:buFont typeface="Arial"/>
              <a:buChar char="•"/>
            </a:pPr>
            <a:r>
              <a:rPr lang="en-US" sz="2000" b="1" dirty="0">
                <a:solidFill>
                  <a:schemeClr val="accent1">
                    <a:lumMod val="50000"/>
                  </a:schemeClr>
                </a:solidFill>
                <a:latin typeface="Calibri"/>
                <a:ea typeface="Calibri"/>
                <a:cs typeface="Calibri"/>
              </a:rPr>
              <a:t>Proposals:</a:t>
            </a:r>
          </a:p>
          <a:p>
            <a:pPr marL="1143000" lvl="4" indent="-228600">
              <a:buFont typeface="Arial"/>
              <a:buChar char="•"/>
            </a:pPr>
            <a:r>
              <a:rPr lang="en-US" sz="2000" dirty="0">
                <a:solidFill>
                  <a:schemeClr val="accent1">
                    <a:lumMod val="50000"/>
                  </a:schemeClr>
                </a:solidFill>
                <a:latin typeface="Calibri"/>
                <a:ea typeface="Calibri"/>
                <a:cs typeface="Calibri"/>
              </a:rPr>
              <a:t>Reputation-based blockchain mechanism for secure caching in vehicular NDN.</a:t>
            </a:r>
          </a:p>
          <a:p>
            <a:pPr marL="1143000" lvl="4" indent="-228600">
              <a:buFont typeface="Arial"/>
              <a:buChar char="•"/>
            </a:pPr>
            <a:r>
              <a:rPr lang="en-US" sz="2000" dirty="0">
                <a:solidFill>
                  <a:schemeClr val="accent1">
                    <a:lumMod val="50000"/>
                  </a:schemeClr>
                </a:solidFill>
                <a:latin typeface="Calibri"/>
                <a:ea typeface="Calibri"/>
                <a:cs typeface="Calibri"/>
              </a:rPr>
              <a:t>Trusted communication mechanism for flying ad hoc networks applicable to NDN-based vehicular networks.</a:t>
            </a:r>
          </a:p>
          <a:p>
            <a:pPr marL="1143000" lvl="4" indent="-228600">
              <a:buFont typeface="Arial"/>
              <a:buChar char="•"/>
            </a:pPr>
            <a:r>
              <a:rPr lang="en-US" sz="2000" dirty="0">
                <a:solidFill>
                  <a:schemeClr val="accent1">
                    <a:lumMod val="50000"/>
                  </a:schemeClr>
                </a:solidFill>
                <a:latin typeface="Calibri"/>
                <a:ea typeface="Calibri"/>
                <a:cs typeface="Calibri"/>
              </a:rPr>
              <a:t>Limited proposals identified, indicating a potential area for further exploration.</a:t>
            </a:r>
          </a:p>
        </p:txBody>
      </p:sp>
    </p:spTree>
    <p:extLst>
      <p:ext uri="{BB962C8B-B14F-4D97-AF65-F5344CB8AC3E}">
        <p14:creationId xmlns:p14="http://schemas.microsoft.com/office/powerpoint/2010/main" val="366957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797EC-320C-0FB8-0636-623EC48E7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4358B-564C-4764-B8C6-FE65D0234E39}"/>
              </a:ext>
            </a:extLst>
          </p:cNvPr>
          <p:cNvSpPr>
            <a:spLocks noGrp="1"/>
          </p:cNvSpPr>
          <p:nvPr>
            <p:ph type="title"/>
          </p:nvPr>
        </p:nvSpPr>
        <p:spPr>
          <a:xfrm>
            <a:off x="838200" y="183696"/>
            <a:ext cx="10515600" cy="636136"/>
          </a:xfrm>
        </p:spPr>
        <p:txBody>
          <a:bodyPr/>
          <a:lstStyle/>
          <a:p>
            <a:r>
              <a:rPr lang="en-US" sz="3000" b="1">
                <a:solidFill>
                  <a:srgbClr val="C00000"/>
                </a:solidFill>
                <a:latin typeface="Calibri"/>
                <a:cs typeface="Calibri"/>
              </a:rPr>
              <a:t>C. Trust-based services </a:t>
            </a:r>
            <a:endParaRPr lang="en-US"/>
          </a:p>
        </p:txBody>
      </p:sp>
      <p:sp>
        <p:nvSpPr>
          <p:cNvPr id="3" name="Content Placeholder 2">
            <a:extLst>
              <a:ext uri="{FF2B5EF4-FFF2-40B4-BE49-F238E27FC236}">
                <a16:creationId xmlns:a16="http://schemas.microsoft.com/office/drawing/2014/main" id="{0B26B4D3-8689-72CF-13A6-6FDE53C0153A}"/>
              </a:ext>
            </a:extLst>
          </p:cNvPr>
          <p:cNvSpPr>
            <a:spLocks noGrp="1"/>
          </p:cNvSpPr>
          <p:nvPr>
            <p:ph idx="1"/>
          </p:nvPr>
        </p:nvSpPr>
        <p:spPr>
          <a:xfrm>
            <a:off x="838200" y="991054"/>
            <a:ext cx="10515600" cy="5512480"/>
          </a:xfrm>
        </p:spPr>
        <p:txBody>
          <a:bodyPr vert="horz" lIns="91440" tIns="45720" rIns="91440" bIns="45720" rtlCol="0" anchor="t">
            <a:normAutofit/>
          </a:bodyPr>
          <a:lstStyle/>
          <a:p>
            <a:pPr marL="342900" indent="-342900">
              <a:buAutoNum type="arabicPeriod"/>
            </a:pPr>
            <a:r>
              <a:rPr lang="en-US" sz="1600" b="1" dirty="0">
                <a:solidFill>
                  <a:schemeClr val="accent1">
                    <a:lumMod val="50000"/>
                  </a:schemeClr>
                </a:solidFill>
                <a:ea typeface="+mn-lt"/>
                <a:cs typeface="+mn-lt"/>
              </a:rPr>
              <a:t>  Trust-Based Routing for Information Dissemination:</a:t>
            </a:r>
            <a:endParaRPr lang="en-US" sz="1600" dirty="0">
              <a:solidFill>
                <a:schemeClr val="accent1">
                  <a:lumMod val="50000"/>
                </a:schemeClr>
              </a:solidFill>
              <a:cs typeface="Calibri" panose="020F0502020204030204"/>
            </a:endParaRPr>
          </a:p>
          <a:p>
            <a:pPr lvl="1"/>
            <a:r>
              <a:rPr lang="en-US" sz="1600" b="1" dirty="0">
                <a:solidFill>
                  <a:schemeClr val="accent1">
                    <a:lumMod val="50000"/>
                  </a:schemeClr>
                </a:solidFill>
                <a:ea typeface="+mn-lt"/>
                <a:cs typeface="+mn-lt"/>
              </a:rPr>
              <a:t>Authors:</a:t>
            </a:r>
            <a:r>
              <a:rPr lang="en-US" sz="1600" dirty="0">
                <a:solidFill>
                  <a:schemeClr val="accent1">
                    <a:lumMod val="50000"/>
                  </a:schemeClr>
                </a:solidFill>
                <a:ea typeface="+mn-lt"/>
                <a:cs typeface="+mn-lt"/>
              </a:rPr>
              <a:t> Rostamzadeh et al.</a:t>
            </a:r>
            <a:endParaRPr lang="en-US" sz="1600" dirty="0">
              <a:solidFill>
                <a:schemeClr val="accent1">
                  <a:lumMod val="50000"/>
                </a:schemeClr>
              </a:solidFill>
              <a:cs typeface="Calibri"/>
            </a:endParaRPr>
          </a:p>
          <a:p>
            <a:pPr lvl="1"/>
            <a:r>
              <a:rPr lang="en-US" sz="1600" b="1" dirty="0">
                <a:solidFill>
                  <a:schemeClr val="accent1">
                    <a:lumMod val="50000"/>
                  </a:schemeClr>
                </a:solidFill>
                <a:ea typeface="+mn-lt"/>
                <a:cs typeface="+mn-lt"/>
              </a:rPr>
              <a:t>Proposal:</a:t>
            </a:r>
            <a:endParaRPr lang="en-US" sz="1600" dirty="0">
              <a:solidFill>
                <a:schemeClr val="accent1">
                  <a:lumMod val="50000"/>
                </a:schemeClr>
              </a:solidFill>
              <a:cs typeface="Calibri"/>
            </a:endParaRPr>
          </a:p>
          <a:p>
            <a:pPr lvl="2"/>
            <a:r>
              <a:rPr lang="en-US" sz="1600" dirty="0">
                <a:solidFill>
                  <a:schemeClr val="accent1">
                    <a:lumMod val="50000"/>
                  </a:schemeClr>
                </a:solidFill>
                <a:ea typeface="+mn-lt"/>
                <a:cs typeface="+mn-lt"/>
              </a:rPr>
              <a:t>Leverages trust values for finding shorter and trusted routes for information dissemination in VANET.</a:t>
            </a:r>
            <a:endParaRPr lang="en-US" sz="1600" dirty="0">
              <a:solidFill>
                <a:schemeClr val="accent1">
                  <a:lumMod val="50000"/>
                </a:schemeClr>
              </a:solidFill>
              <a:cs typeface="Calibri"/>
            </a:endParaRPr>
          </a:p>
          <a:p>
            <a:pPr lvl="2"/>
            <a:r>
              <a:rPr lang="en-US" sz="1600" dirty="0">
                <a:solidFill>
                  <a:schemeClr val="accent1">
                    <a:lumMod val="50000"/>
                  </a:schemeClr>
                </a:solidFill>
                <a:ea typeface="+mn-lt"/>
                <a:cs typeface="+mn-lt"/>
              </a:rPr>
              <a:t>Nodes forward messages only to trusted neighbors based on locally computed trust values.</a:t>
            </a:r>
            <a:endParaRPr lang="en-US" sz="1600" dirty="0">
              <a:solidFill>
                <a:schemeClr val="accent1">
                  <a:lumMod val="50000"/>
                </a:schemeClr>
              </a:solidFill>
              <a:cs typeface="Calibri"/>
            </a:endParaRPr>
          </a:p>
          <a:p>
            <a:pPr lvl="2"/>
            <a:endParaRPr lang="en-US" sz="1600" dirty="0">
              <a:solidFill>
                <a:schemeClr val="accent1">
                  <a:lumMod val="50000"/>
                </a:schemeClr>
              </a:solidFill>
              <a:ea typeface="+mn-lt"/>
              <a:cs typeface="+mn-lt"/>
            </a:endParaRPr>
          </a:p>
          <a:p>
            <a:pPr>
              <a:buAutoNum type="arabicPeriod"/>
            </a:pPr>
            <a:r>
              <a:rPr lang="en-US" sz="1600" b="1" dirty="0">
                <a:solidFill>
                  <a:schemeClr val="accent1">
                    <a:lumMod val="50000"/>
                  </a:schemeClr>
                </a:solidFill>
                <a:ea typeface="+mn-lt"/>
                <a:cs typeface="+mn-lt"/>
              </a:rPr>
              <a:t>    Trust-Based Relay Selection Mechanism:</a:t>
            </a:r>
            <a:endParaRPr lang="en-US" sz="1600" dirty="0">
              <a:solidFill>
                <a:schemeClr val="accent1">
                  <a:lumMod val="50000"/>
                </a:schemeClr>
              </a:solidFill>
              <a:cs typeface="Calibri"/>
            </a:endParaRPr>
          </a:p>
          <a:p>
            <a:pPr lvl="1"/>
            <a:r>
              <a:rPr lang="en-US" sz="1600" b="1" dirty="0">
                <a:solidFill>
                  <a:schemeClr val="accent1">
                    <a:lumMod val="50000"/>
                  </a:schemeClr>
                </a:solidFill>
                <a:ea typeface="+mn-lt"/>
                <a:cs typeface="+mn-lt"/>
              </a:rPr>
              <a:t>Authors:</a:t>
            </a:r>
            <a:r>
              <a:rPr lang="en-US" sz="1600" dirty="0">
                <a:solidFill>
                  <a:schemeClr val="accent1">
                    <a:lumMod val="50000"/>
                  </a:schemeClr>
                </a:solidFill>
                <a:ea typeface="+mn-lt"/>
                <a:cs typeface="+mn-lt"/>
              </a:rPr>
              <a:t> Dahmane et al. </a:t>
            </a:r>
            <a:endParaRPr lang="en-US" sz="1600">
              <a:solidFill>
                <a:schemeClr val="accent1">
                  <a:lumMod val="50000"/>
                </a:schemeClr>
              </a:solidFill>
              <a:cs typeface="Calibri"/>
            </a:endParaRPr>
          </a:p>
          <a:p>
            <a:pPr lvl="1"/>
            <a:r>
              <a:rPr lang="en-US" sz="1600" b="1" dirty="0">
                <a:solidFill>
                  <a:schemeClr val="accent1">
                    <a:lumMod val="50000"/>
                  </a:schemeClr>
                </a:solidFill>
                <a:ea typeface="+mn-lt"/>
                <a:cs typeface="+mn-lt"/>
              </a:rPr>
              <a:t>Proposal:</a:t>
            </a:r>
            <a:endParaRPr lang="en-US" sz="1600" dirty="0">
              <a:solidFill>
                <a:schemeClr val="accent1">
                  <a:lumMod val="50000"/>
                </a:schemeClr>
              </a:solidFill>
              <a:cs typeface="Calibri"/>
            </a:endParaRPr>
          </a:p>
          <a:p>
            <a:pPr lvl="2"/>
            <a:r>
              <a:rPr lang="en-US" sz="1600" dirty="0">
                <a:solidFill>
                  <a:schemeClr val="accent1">
                    <a:lumMod val="50000"/>
                  </a:schemeClr>
                </a:solidFill>
                <a:ea typeface="+mn-lt"/>
                <a:cs typeface="+mn-lt"/>
              </a:rPr>
              <a:t>Introduces a probabilistic trust mechanism for selecting relay nodes for information dissemination in vehicular networks.</a:t>
            </a:r>
            <a:endParaRPr lang="en-US" sz="1600" dirty="0">
              <a:solidFill>
                <a:schemeClr val="accent1">
                  <a:lumMod val="50000"/>
                </a:schemeClr>
              </a:solidFill>
              <a:cs typeface="Calibri"/>
            </a:endParaRPr>
          </a:p>
          <a:p>
            <a:pPr lvl="2"/>
            <a:r>
              <a:rPr lang="en-US" sz="1600" dirty="0">
                <a:solidFill>
                  <a:schemeClr val="accent1">
                    <a:lumMod val="50000"/>
                  </a:schemeClr>
                </a:solidFill>
                <a:ea typeface="+mn-lt"/>
                <a:cs typeface="+mn-lt"/>
              </a:rPr>
              <a:t>Considers parameters such as distance, link stability, and message reception probability for selecting the most suitable and trusted relayers.</a:t>
            </a:r>
            <a:endParaRPr lang="en-US" sz="1600" dirty="0">
              <a:solidFill>
                <a:schemeClr val="accent1">
                  <a:lumMod val="50000"/>
                </a:schemeClr>
              </a:solidFill>
              <a:cs typeface="Calibri"/>
            </a:endParaRPr>
          </a:p>
          <a:p>
            <a:pPr lvl="2"/>
            <a:endParaRPr lang="en-US" sz="1600" dirty="0">
              <a:solidFill>
                <a:schemeClr val="accent1">
                  <a:lumMod val="50000"/>
                </a:schemeClr>
              </a:solidFill>
              <a:ea typeface="+mn-lt"/>
              <a:cs typeface="+mn-lt"/>
            </a:endParaRPr>
          </a:p>
          <a:p>
            <a:pPr>
              <a:buAutoNum type="arabicPeriod"/>
            </a:pPr>
            <a:r>
              <a:rPr lang="en-US" sz="1600" b="1" dirty="0">
                <a:solidFill>
                  <a:schemeClr val="accent1">
                    <a:lumMod val="50000"/>
                  </a:schemeClr>
                </a:solidFill>
                <a:ea typeface="+mn-lt"/>
                <a:cs typeface="+mn-lt"/>
              </a:rPr>
              <a:t>    Trust-Based Data Delivery and DoS Mitigation:</a:t>
            </a:r>
            <a:endParaRPr lang="en-US" sz="1600" dirty="0">
              <a:solidFill>
                <a:schemeClr val="accent1">
                  <a:lumMod val="50000"/>
                </a:schemeClr>
              </a:solidFill>
              <a:cs typeface="Calibri"/>
            </a:endParaRPr>
          </a:p>
          <a:p>
            <a:pPr lvl="1"/>
            <a:r>
              <a:rPr lang="en-US" sz="1600" b="1" dirty="0">
                <a:solidFill>
                  <a:schemeClr val="accent1">
                    <a:lumMod val="50000"/>
                  </a:schemeClr>
                </a:solidFill>
                <a:ea typeface="+mn-lt"/>
                <a:cs typeface="+mn-lt"/>
              </a:rPr>
              <a:t>Authors:</a:t>
            </a:r>
            <a:r>
              <a:rPr lang="en-US" sz="1600" dirty="0">
                <a:solidFill>
                  <a:schemeClr val="accent1">
                    <a:lumMod val="50000"/>
                  </a:schemeClr>
                </a:solidFill>
                <a:ea typeface="+mn-lt"/>
                <a:cs typeface="+mn-lt"/>
              </a:rPr>
              <a:t> Kerrache et al. </a:t>
            </a:r>
            <a:endParaRPr lang="en-US" sz="1600">
              <a:solidFill>
                <a:schemeClr val="accent1">
                  <a:lumMod val="50000"/>
                </a:schemeClr>
              </a:solidFill>
              <a:cs typeface="Calibri"/>
            </a:endParaRPr>
          </a:p>
          <a:p>
            <a:pPr lvl="1"/>
            <a:r>
              <a:rPr lang="en-US" sz="1600" b="1" dirty="0">
                <a:solidFill>
                  <a:schemeClr val="accent1">
                    <a:lumMod val="50000"/>
                  </a:schemeClr>
                </a:solidFill>
                <a:ea typeface="+mn-lt"/>
                <a:cs typeface="+mn-lt"/>
              </a:rPr>
              <a:t>Proposal:</a:t>
            </a:r>
            <a:endParaRPr lang="en-US" sz="1600" dirty="0">
              <a:solidFill>
                <a:schemeClr val="accent1">
                  <a:lumMod val="50000"/>
                </a:schemeClr>
              </a:solidFill>
              <a:cs typeface="Calibri"/>
            </a:endParaRPr>
          </a:p>
          <a:p>
            <a:pPr lvl="2"/>
            <a:r>
              <a:rPr lang="en-US" sz="1600" dirty="0">
                <a:solidFill>
                  <a:schemeClr val="accent1">
                    <a:lumMod val="50000"/>
                  </a:schemeClr>
                </a:solidFill>
                <a:ea typeface="+mn-lt"/>
                <a:cs typeface="+mn-lt"/>
              </a:rPr>
              <a:t>Presents a hybrid trust-based data delivery framework for mitigating DoS attacks in VANET.</a:t>
            </a:r>
            <a:endParaRPr lang="en-US" sz="1600" dirty="0">
              <a:solidFill>
                <a:schemeClr val="accent1">
                  <a:lumMod val="50000"/>
                </a:schemeClr>
              </a:solidFill>
              <a:cs typeface="Calibri"/>
            </a:endParaRPr>
          </a:p>
          <a:p>
            <a:pPr lvl="2"/>
            <a:r>
              <a:rPr lang="en-US" sz="1600" dirty="0">
                <a:solidFill>
                  <a:schemeClr val="accent1">
                    <a:lumMod val="50000"/>
                  </a:schemeClr>
                </a:solidFill>
                <a:ea typeface="+mn-lt"/>
                <a:cs typeface="+mn-lt"/>
              </a:rPr>
              <a:t>Utilizes both entity trust and data trust, considering context information to calculate trust for nodes and data.</a:t>
            </a:r>
            <a:endParaRPr lang="en-US" sz="1600" dirty="0">
              <a:solidFill>
                <a:schemeClr val="accent1">
                  <a:lumMod val="50000"/>
                </a:schemeClr>
              </a:solidFill>
              <a:cs typeface="Calibri"/>
            </a:endParaRPr>
          </a:p>
          <a:p>
            <a:pPr>
              <a:buAutoNum type="arabicPeriod"/>
            </a:pPr>
            <a:endParaRPr lang="en-US" sz="1400" dirty="0">
              <a:solidFill>
                <a:schemeClr val="accent1">
                  <a:lumMod val="50000"/>
                </a:schemeClr>
              </a:solidFill>
              <a:cs typeface="Calibri"/>
            </a:endParaRPr>
          </a:p>
        </p:txBody>
      </p:sp>
    </p:spTree>
    <p:extLst>
      <p:ext uri="{BB962C8B-B14F-4D97-AF65-F5344CB8AC3E}">
        <p14:creationId xmlns:p14="http://schemas.microsoft.com/office/powerpoint/2010/main" val="255726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0A13-2CE2-E1FA-9529-DB31FC3523FA}"/>
              </a:ext>
            </a:extLst>
          </p:cNvPr>
          <p:cNvSpPr>
            <a:spLocks noGrp="1"/>
          </p:cNvSpPr>
          <p:nvPr>
            <p:ph type="title"/>
          </p:nvPr>
        </p:nvSpPr>
        <p:spPr>
          <a:xfrm>
            <a:off x="451339" y="72048"/>
            <a:ext cx="10902461" cy="856640"/>
          </a:xfrm>
        </p:spPr>
        <p:txBody>
          <a:bodyPr>
            <a:normAutofit/>
          </a:bodyPr>
          <a:lstStyle/>
          <a:p>
            <a:r>
              <a:rPr lang="en-US" sz="3200" b="1" dirty="0">
                <a:solidFill>
                  <a:srgbClr val="C00000"/>
                </a:solidFill>
                <a:latin typeface="Calibri"/>
                <a:ea typeface="Calibri"/>
                <a:cs typeface="Calibri Light"/>
              </a:rPr>
              <a:t>Outline</a:t>
            </a:r>
          </a:p>
        </p:txBody>
      </p:sp>
      <p:sp>
        <p:nvSpPr>
          <p:cNvPr id="3" name="Content Placeholder 2">
            <a:extLst>
              <a:ext uri="{FF2B5EF4-FFF2-40B4-BE49-F238E27FC236}">
                <a16:creationId xmlns:a16="http://schemas.microsoft.com/office/drawing/2014/main" id="{D6404A26-D98F-2D2E-EA94-4F58FF8B4D88}"/>
              </a:ext>
            </a:extLst>
          </p:cNvPr>
          <p:cNvSpPr>
            <a:spLocks noGrp="1"/>
          </p:cNvSpPr>
          <p:nvPr>
            <p:ph idx="1"/>
          </p:nvPr>
        </p:nvSpPr>
        <p:spPr>
          <a:xfrm>
            <a:off x="451339" y="1075348"/>
            <a:ext cx="10902461" cy="5547091"/>
          </a:xfrm>
        </p:spPr>
        <p:txBody>
          <a:bodyPr vert="horz" lIns="91440" tIns="45720" rIns="91440" bIns="45720" rtlCol="0" anchor="t">
            <a:noAutofit/>
          </a:bodyPr>
          <a:lstStyle/>
          <a:p>
            <a:pPr marL="457200" indent="-457200">
              <a:lnSpc>
                <a:spcPct val="100000"/>
              </a:lnSpc>
              <a:spcBef>
                <a:spcPts val="0"/>
              </a:spcBef>
              <a:buAutoNum type="arabicPeriod"/>
            </a:pPr>
            <a:r>
              <a:rPr lang="en-US" sz="2000" dirty="0">
                <a:solidFill>
                  <a:schemeClr val="accent1">
                    <a:lumMod val="50000"/>
                  </a:schemeClr>
                </a:solidFill>
                <a:cs typeface="Calibri"/>
              </a:rPr>
              <a:t>Key terms or Keywords </a:t>
            </a:r>
          </a:p>
          <a:p>
            <a:pPr marL="457200" indent="-457200">
              <a:lnSpc>
                <a:spcPct val="100000"/>
              </a:lnSpc>
              <a:spcBef>
                <a:spcPts val="0"/>
              </a:spcBef>
              <a:buAutoNum type="arabicPeriod"/>
            </a:pPr>
            <a:r>
              <a:rPr lang="en-US" sz="2000" dirty="0">
                <a:solidFill>
                  <a:schemeClr val="accent1">
                    <a:lumMod val="50000"/>
                  </a:schemeClr>
                </a:solidFill>
                <a:cs typeface="Calibri"/>
              </a:rPr>
              <a:t>Abstract </a:t>
            </a:r>
          </a:p>
          <a:p>
            <a:pPr marL="457200" indent="-457200">
              <a:lnSpc>
                <a:spcPct val="100000"/>
              </a:lnSpc>
              <a:spcBef>
                <a:spcPts val="0"/>
              </a:spcBef>
              <a:buAutoNum type="arabicPeriod"/>
            </a:pPr>
            <a:r>
              <a:rPr lang="en-US" sz="2000" dirty="0">
                <a:solidFill>
                  <a:schemeClr val="accent1">
                    <a:lumMod val="50000"/>
                  </a:schemeClr>
                </a:solidFill>
                <a:cs typeface="Calibri"/>
              </a:rPr>
              <a:t>Introduction</a:t>
            </a:r>
          </a:p>
          <a:p>
            <a:pPr marL="0" indent="-514350">
              <a:lnSpc>
                <a:spcPct val="100000"/>
              </a:lnSpc>
              <a:spcBef>
                <a:spcPts val="0"/>
              </a:spcBef>
              <a:buNone/>
            </a:pPr>
            <a:r>
              <a:rPr lang="en-US" sz="2000" dirty="0">
                <a:solidFill>
                  <a:schemeClr val="accent1">
                    <a:lumMod val="50000"/>
                  </a:schemeClr>
                </a:solidFill>
                <a:cs typeface="Calibri"/>
              </a:rPr>
              <a:t>4.    Trust in ad-hoc networks</a:t>
            </a:r>
          </a:p>
          <a:p>
            <a:pPr marL="0" indent="-514350">
              <a:lnSpc>
                <a:spcPct val="100000"/>
              </a:lnSpc>
              <a:spcBef>
                <a:spcPts val="0"/>
              </a:spcBef>
              <a:buNone/>
            </a:pPr>
            <a:r>
              <a:rPr lang="en-US" sz="2000" dirty="0">
                <a:solidFill>
                  <a:schemeClr val="accent1">
                    <a:lumMod val="50000"/>
                  </a:schemeClr>
                </a:solidFill>
                <a:cs typeface="Calibri"/>
              </a:rPr>
              <a:t>5.    Trust in vehicular networks</a:t>
            </a:r>
          </a:p>
          <a:p>
            <a:pPr marL="0" indent="0">
              <a:buNone/>
            </a:pPr>
            <a:r>
              <a:rPr lang="en-US" sz="2000" dirty="0">
                <a:solidFill>
                  <a:schemeClr val="accent1">
                    <a:lumMod val="50000"/>
                  </a:schemeClr>
                </a:solidFill>
                <a:cs typeface="Calibri"/>
              </a:rPr>
              <a:t>6.</a:t>
            </a:r>
            <a:r>
              <a:rPr lang="en-US" sz="2000" dirty="0">
                <a:solidFill>
                  <a:schemeClr val="accent1">
                    <a:lumMod val="50000"/>
                  </a:schemeClr>
                </a:solidFill>
                <a:ea typeface="+mn-lt"/>
                <a:cs typeface="+mn-lt"/>
              </a:rPr>
              <a:t>    VANET trust management : current solutions</a:t>
            </a:r>
          </a:p>
          <a:p>
            <a:pPr lvl="1">
              <a:buNone/>
            </a:pPr>
            <a:r>
              <a:rPr lang="en-US" sz="2000" dirty="0">
                <a:solidFill>
                  <a:schemeClr val="accent1">
                    <a:lumMod val="50000"/>
                  </a:schemeClr>
                </a:solidFill>
                <a:ea typeface="+mn-lt"/>
                <a:cs typeface="+mn-lt"/>
              </a:rPr>
              <a:t>        a) Trust management methodologies in VANET</a:t>
            </a:r>
            <a:endParaRPr lang="en-US" sz="2000" dirty="0">
              <a:solidFill>
                <a:schemeClr val="accent1">
                  <a:lumMod val="50000"/>
                </a:schemeClr>
              </a:solidFill>
              <a:cs typeface="Calibri"/>
            </a:endParaRPr>
          </a:p>
          <a:p>
            <a:pPr lvl="1">
              <a:buNone/>
            </a:pPr>
            <a:r>
              <a:rPr lang="en-US" sz="2000" dirty="0">
                <a:solidFill>
                  <a:schemeClr val="accent1">
                    <a:lumMod val="50000"/>
                  </a:schemeClr>
                </a:solidFill>
                <a:ea typeface="+mn-lt"/>
                <a:cs typeface="+mn-lt"/>
              </a:rPr>
              <a:t>        b) Trust management in enabling technologies for VANET</a:t>
            </a:r>
            <a:endParaRPr lang="en-US" sz="2000" dirty="0">
              <a:solidFill>
                <a:schemeClr val="accent1">
                  <a:lumMod val="50000"/>
                </a:schemeClr>
              </a:solidFill>
              <a:cs typeface="Calibri"/>
            </a:endParaRPr>
          </a:p>
          <a:p>
            <a:pPr lvl="1">
              <a:buNone/>
            </a:pPr>
            <a:r>
              <a:rPr lang="en-US" sz="2000" dirty="0">
                <a:solidFill>
                  <a:schemeClr val="accent1">
                    <a:lumMod val="50000"/>
                  </a:schemeClr>
                </a:solidFill>
                <a:ea typeface="+mn-lt"/>
                <a:cs typeface="+mn-lt"/>
              </a:rPr>
              <a:t>        c) Trust-based services</a:t>
            </a:r>
            <a:endParaRPr lang="en-US" sz="2000" dirty="0">
              <a:solidFill>
                <a:schemeClr val="accent1">
                  <a:lumMod val="50000"/>
                </a:schemeClr>
              </a:solidFill>
              <a:cs typeface="Calibri"/>
            </a:endParaRPr>
          </a:p>
          <a:p>
            <a:pPr marL="457200" lvl="1" indent="0">
              <a:buNone/>
            </a:pPr>
            <a:r>
              <a:rPr lang="en-US" sz="2000" dirty="0">
                <a:solidFill>
                  <a:schemeClr val="accent1">
                    <a:lumMod val="50000"/>
                  </a:schemeClr>
                </a:solidFill>
                <a:ea typeface="+mn-lt"/>
                <a:cs typeface="+mn-lt"/>
              </a:rPr>
              <a:t>        d) Standardization efforts for trust in VANET</a:t>
            </a:r>
            <a:endParaRPr lang="en-US" sz="2000" dirty="0">
              <a:solidFill>
                <a:schemeClr val="accent1">
                  <a:lumMod val="50000"/>
                </a:schemeClr>
              </a:solidFill>
              <a:cs typeface="Calibri"/>
            </a:endParaRPr>
          </a:p>
          <a:p>
            <a:pPr marL="0" indent="0">
              <a:buNone/>
            </a:pPr>
            <a:r>
              <a:rPr lang="en-US" sz="2000" dirty="0">
                <a:solidFill>
                  <a:schemeClr val="accent1">
                    <a:lumMod val="50000"/>
                  </a:schemeClr>
                </a:solidFill>
                <a:cs typeface="Calibri"/>
              </a:rPr>
              <a:t>7.    Future challenges and research opportunities for trust in VANET</a:t>
            </a:r>
          </a:p>
          <a:p>
            <a:pPr marL="0" indent="0">
              <a:buNone/>
            </a:pPr>
            <a:r>
              <a:rPr lang="en-US" sz="2000" dirty="0">
                <a:solidFill>
                  <a:schemeClr val="accent1">
                    <a:lumMod val="50000"/>
                  </a:schemeClr>
                </a:solidFill>
                <a:cs typeface="Calibri"/>
              </a:rPr>
              <a:t>8.    Conclusion</a:t>
            </a:r>
          </a:p>
          <a:p>
            <a:pPr marL="0" indent="0">
              <a:buNone/>
            </a:pPr>
            <a:r>
              <a:rPr lang="en-US" sz="2000">
                <a:solidFill>
                  <a:schemeClr val="accent1">
                    <a:lumMod val="50000"/>
                  </a:schemeClr>
                </a:solidFill>
                <a:cs typeface="Calibri"/>
              </a:rPr>
              <a:t>9.    Critique ( Critical analysis )on the paper</a:t>
            </a:r>
            <a:endParaRPr lang="en-US" sz="2000">
              <a:solidFill>
                <a:schemeClr val="accent1">
                  <a:lumMod val="50000"/>
                </a:schemeClr>
              </a:solidFill>
              <a:ea typeface="Calibri"/>
              <a:cs typeface="Calibri"/>
            </a:endParaRPr>
          </a:p>
          <a:p>
            <a:pPr marL="0" indent="0">
              <a:buNone/>
            </a:pPr>
            <a:r>
              <a:rPr lang="en-US" sz="2000" dirty="0">
                <a:solidFill>
                  <a:schemeClr val="accent1">
                    <a:lumMod val="50000"/>
                  </a:schemeClr>
                </a:solidFill>
                <a:cs typeface="Calibri"/>
              </a:rPr>
              <a:t>10.  Future scope of the paper</a:t>
            </a:r>
          </a:p>
          <a:p>
            <a:pPr marL="0" indent="-514350">
              <a:lnSpc>
                <a:spcPct val="100000"/>
              </a:lnSpc>
              <a:spcBef>
                <a:spcPts val="0"/>
              </a:spcBef>
              <a:buNone/>
            </a:pPr>
            <a:endParaRPr lang="en-US" sz="2200" dirty="0">
              <a:solidFill>
                <a:srgbClr val="203864"/>
              </a:solidFill>
              <a:cs typeface="Calibri"/>
            </a:endParaRPr>
          </a:p>
          <a:p>
            <a:pPr marL="514350" indent="-514350">
              <a:buAutoNum type="arabicPeriod"/>
            </a:pPr>
            <a:endParaRPr lang="en-US" dirty="0">
              <a:solidFill>
                <a:srgbClr val="000000"/>
              </a:solidFill>
              <a:cs typeface="Calibri"/>
            </a:endParaRPr>
          </a:p>
        </p:txBody>
      </p:sp>
    </p:spTree>
    <p:extLst>
      <p:ext uri="{BB962C8B-B14F-4D97-AF65-F5344CB8AC3E}">
        <p14:creationId xmlns:p14="http://schemas.microsoft.com/office/powerpoint/2010/main" val="2553740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32B6B-C26A-2210-F03F-59EE7E06A8B0}"/>
              </a:ext>
            </a:extLst>
          </p:cNvPr>
          <p:cNvSpPr txBox="1"/>
          <p:nvPr/>
        </p:nvSpPr>
        <p:spPr>
          <a:xfrm>
            <a:off x="515257" y="321735"/>
            <a:ext cx="1158481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accent1">
                    <a:lumMod val="50000"/>
                  </a:schemeClr>
                </a:solidFill>
                <a:latin typeface="Calibri"/>
                <a:cs typeface="Calibri"/>
              </a:rPr>
              <a:t>4.      Trustworthy Routing Mechanism:</a:t>
            </a:r>
            <a:endParaRPr lang="en-US" sz="1600">
              <a:solidFill>
                <a:schemeClr val="accent1">
                  <a:lumMod val="50000"/>
                </a:schemeClr>
              </a:solidFill>
              <a:cs typeface="Calibri"/>
            </a:endParaRPr>
          </a:p>
          <a:p>
            <a:pPr marL="742950" lvl="2" indent="-285750">
              <a:buFont typeface="Arial"/>
              <a:buChar char="•"/>
            </a:pPr>
            <a:r>
              <a:rPr lang="en-US" sz="1600" b="1">
                <a:solidFill>
                  <a:schemeClr val="accent1">
                    <a:lumMod val="50000"/>
                  </a:schemeClr>
                </a:solidFill>
                <a:latin typeface="Calibri"/>
                <a:cs typeface="Calibri"/>
              </a:rPr>
              <a:t>Authors:</a:t>
            </a:r>
            <a:r>
              <a:rPr lang="en-US" sz="1600">
                <a:solidFill>
                  <a:schemeClr val="accent1">
                    <a:lumMod val="50000"/>
                  </a:schemeClr>
                </a:solidFill>
                <a:latin typeface="Calibri"/>
                <a:cs typeface="Calibri"/>
              </a:rPr>
              <a:t> Crine et al. </a:t>
            </a:r>
            <a:endParaRPr lang="en-US" sz="1600" dirty="0">
              <a:solidFill>
                <a:schemeClr val="accent1">
                  <a:lumMod val="50000"/>
                </a:schemeClr>
              </a:solidFill>
              <a:latin typeface="Calibri"/>
              <a:cs typeface="Calibri"/>
            </a:endParaRPr>
          </a:p>
          <a:p>
            <a:pPr marL="742950" lvl="2" indent="-285750">
              <a:buFont typeface="Arial"/>
              <a:buChar char="•"/>
            </a:pPr>
            <a:r>
              <a:rPr lang="en-US" sz="1600" b="1">
                <a:solidFill>
                  <a:schemeClr val="accent1">
                    <a:lumMod val="50000"/>
                  </a:schemeClr>
                </a:solidFill>
                <a:latin typeface="Calibri"/>
                <a:cs typeface="Calibri"/>
              </a:rPr>
              <a:t>Proposal:</a:t>
            </a:r>
          </a:p>
          <a:p>
            <a:pPr marL="1200150" lvl="4" indent="-285750">
              <a:buFont typeface="Arial"/>
              <a:buChar char="•"/>
            </a:pPr>
            <a:r>
              <a:rPr lang="en-US" sz="1600">
                <a:solidFill>
                  <a:schemeClr val="accent1">
                    <a:lumMod val="50000"/>
                  </a:schemeClr>
                </a:solidFill>
                <a:latin typeface="Calibri"/>
                <a:cs typeface="Calibri"/>
              </a:rPr>
              <a:t>Proposes a trustworthy routing mechanism in VANET, using symmetric cryptography to authenticate routing messages.</a:t>
            </a:r>
            <a:endParaRPr lang="en-US" sz="1600" dirty="0">
              <a:solidFill>
                <a:schemeClr val="accent1">
                  <a:lumMod val="50000"/>
                </a:schemeClr>
              </a:solidFill>
              <a:latin typeface="Calibri"/>
              <a:cs typeface="Calibri"/>
            </a:endParaRPr>
          </a:p>
          <a:p>
            <a:pPr marL="1200150" lvl="4" indent="-285750">
              <a:buFont typeface="Arial"/>
              <a:buChar char="•"/>
            </a:pPr>
            <a:r>
              <a:rPr lang="en-US" sz="1600">
                <a:solidFill>
                  <a:schemeClr val="accent1">
                    <a:lumMod val="50000"/>
                  </a:schemeClr>
                </a:solidFill>
                <a:latin typeface="Calibri"/>
                <a:cs typeface="Calibri"/>
              </a:rPr>
              <a:t>Assumes trustworthiness of system components responsible for distributing credentials.</a:t>
            </a:r>
            <a:endParaRPr lang="en-US" sz="1600" dirty="0">
              <a:solidFill>
                <a:schemeClr val="accent1">
                  <a:lumMod val="50000"/>
                </a:schemeClr>
              </a:solidFill>
              <a:latin typeface="Calibri"/>
              <a:cs typeface="Calibri"/>
            </a:endParaRPr>
          </a:p>
          <a:p>
            <a:pPr marL="1200150" lvl="4" indent="-285750">
              <a:buFont typeface="Arial"/>
              <a:buChar char="•"/>
            </a:pPr>
            <a:endParaRPr lang="en-US" sz="1600" dirty="0">
              <a:solidFill>
                <a:schemeClr val="accent1">
                  <a:lumMod val="50000"/>
                </a:schemeClr>
              </a:solidFill>
              <a:latin typeface="Calibri"/>
              <a:cs typeface="Calibri"/>
            </a:endParaRPr>
          </a:p>
          <a:p>
            <a:r>
              <a:rPr lang="en-US" sz="1600" b="1">
                <a:solidFill>
                  <a:schemeClr val="accent1">
                    <a:lumMod val="50000"/>
                  </a:schemeClr>
                </a:solidFill>
                <a:latin typeface="Calibri"/>
                <a:cs typeface="Calibri"/>
              </a:rPr>
              <a:t>5.      Trust-Driven Routing Protocol with Authentication:</a:t>
            </a:r>
          </a:p>
          <a:p>
            <a:pPr marL="685800" lvl="2" indent="-228600">
              <a:buFont typeface="Arial"/>
              <a:buChar char="•"/>
            </a:pPr>
            <a:r>
              <a:rPr lang="en-US" sz="1600" b="1">
                <a:solidFill>
                  <a:schemeClr val="accent1">
                    <a:lumMod val="50000"/>
                  </a:schemeClr>
                </a:solidFill>
                <a:latin typeface="Calibri"/>
                <a:cs typeface="Calibri"/>
              </a:rPr>
              <a:t>Authors:</a:t>
            </a:r>
            <a:r>
              <a:rPr lang="en-US" sz="1600">
                <a:solidFill>
                  <a:schemeClr val="accent1">
                    <a:lumMod val="50000"/>
                  </a:schemeClr>
                </a:solidFill>
                <a:latin typeface="Calibri"/>
                <a:cs typeface="Calibri"/>
              </a:rPr>
              <a:t> Xia et al. </a:t>
            </a:r>
            <a:endParaRPr lang="en-US" sz="1600" dirty="0">
              <a:solidFill>
                <a:schemeClr val="accent1">
                  <a:lumMod val="50000"/>
                </a:schemeClr>
              </a:solidFill>
              <a:latin typeface="Calibri"/>
              <a:cs typeface="Calibri"/>
            </a:endParaRPr>
          </a:p>
          <a:p>
            <a:pPr marL="685800" lvl="2" indent="-228600">
              <a:buFont typeface="Arial"/>
              <a:buChar char="•"/>
            </a:pPr>
            <a:r>
              <a:rPr lang="en-US" sz="1600" b="1">
                <a:solidFill>
                  <a:schemeClr val="accent1">
                    <a:lumMod val="50000"/>
                  </a:schemeClr>
                </a:solidFill>
                <a:latin typeface="Calibri"/>
                <a:cs typeface="Calibri"/>
              </a:rPr>
              <a:t>Proposal:</a:t>
            </a:r>
          </a:p>
          <a:p>
            <a:pPr marL="1143000" lvl="4" indent="-228600">
              <a:buFont typeface="Arial"/>
              <a:buChar char="•"/>
            </a:pPr>
            <a:r>
              <a:rPr lang="en-US" sz="1600">
                <a:solidFill>
                  <a:schemeClr val="accent1">
                    <a:lumMod val="50000"/>
                  </a:schemeClr>
                </a:solidFill>
                <a:latin typeface="Calibri"/>
                <a:cs typeface="Calibri"/>
              </a:rPr>
              <a:t>Designs a trust-driven routing protocol in VANET, utilizing subjective trust and recommendation trust to determine a vehicle's trust level.</a:t>
            </a:r>
            <a:endParaRPr lang="en-US" sz="1600" dirty="0">
              <a:solidFill>
                <a:schemeClr val="accent1">
                  <a:lumMod val="50000"/>
                </a:schemeClr>
              </a:solidFill>
              <a:latin typeface="Calibri"/>
              <a:cs typeface="Calibri"/>
            </a:endParaRPr>
          </a:p>
          <a:p>
            <a:pPr marL="1143000" lvl="4" indent="-228600">
              <a:buFont typeface="Arial"/>
              <a:buChar char="•"/>
            </a:pPr>
            <a:r>
              <a:rPr lang="en-US" sz="1600">
                <a:solidFill>
                  <a:schemeClr val="accent1">
                    <a:lumMod val="50000"/>
                  </a:schemeClr>
                </a:solidFill>
                <a:latin typeface="Calibri"/>
                <a:cs typeface="Calibri"/>
              </a:rPr>
              <a:t>Incorporates trust-based handoff and trusted relay selection for enhanced secure routing.</a:t>
            </a:r>
            <a:endParaRPr lang="en-US" sz="1600" dirty="0">
              <a:solidFill>
                <a:schemeClr val="accent1">
                  <a:lumMod val="50000"/>
                </a:schemeClr>
              </a:solidFill>
              <a:latin typeface="Calibri"/>
              <a:cs typeface="Calibri"/>
            </a:endParaRPr>
          </a:p>
          <a:p>
            <a:pPr marL="685800" lvl="3" indent="-228600">
              <a:buFont typeface="Arial"/>
              <a:buChar char="•"/>
            </a:pPr>
            <a:endParaRPr lang="en-US" sz="1600" dirty="0">
              <a:solidFill>
                <a:schemeClr val="accent1">
                  <a:lumMod val="50000"/>
                </a:schemeClr>
              </a:solidFill>
              <a:latin typeface="Calibri"/>
              <a:cs typeface="Calibri"/>
            </a:endParaRPr>
          </a:p>
          <a:p>
            <a:r>
              <a:rPr lang="en-US" sz="1600" b="1">
                <a:solidFill>
                  <a:schemeClr val="accent1">
                    <a:lumMod val="50000"/>
                  </a:schemeClr>
                </a:solidFill>
                <a:latin typeface="Calibri"/>
                <a:cs typeface="Calibri"/>
              </a:rPr>
              <a:t>6.      Social Trust-Based Authentication Mechanism:</a:t>
            </a:r>
          </a:p>
          <a:p>
            <a:pPr marL="685800" lvl="2" indent="-228600">
              <a:buFont typeface="Arial"/>
              <a:buChar char="•"/>
            </a:pPr>
            <a:r>
              <a:rPr lang="en-US" sz="1600" b="1">
                <a:solidFill>
                  <a:schemeClr val="accent1">
                    <a:lumMod val="50000"/>
                  </a:schemeClr>
                </a:solidFill>
                <a:latin typeface="Calibri"/>
                <a:cs typeface="Calibri"/>
              </a:rPr>
              <a:t>Authors:</a:t>
            </a:r>
            <a:r>
              <a:rPr lang="en-US" sz="1600">
                <a:solidFill>
                  <a:schemeClr val="accent1">
                    <a:lumMod val="50000"/>
                  </a:schemeClr>
                </a:solidFill>
                <a:latin typeface="Calibri"/>
                <a:cs typeface="Calibri"/>
              </a:rPr>
              <a:t> Paranjothi et al. </a:t>
            </a:r>
            <a:endParaRPr lang="en-US" sz="1600" dirty="0">
              <a:solidFill>
                <a:schemeClr val="accent1">
                  <a:lumMod val="50000"/>
                </a:schemeClr>
              </a:solidFill>
              <a:latin typeface="Calibri"/>
              <a:cs typeface="Calibri"/>
            </a:endParaRPr>
          </a:p>
          <a:p>
            <a:pPr marL="685800" lvl="2" indent="-228600">
              <a:buFont typeface="Arial"/>
              <a:buChar char="•"/>
            </a:pPr>
            <a:r>
              <a:rPr lang="en-US" sz="1600" b="1">
                <a:solidFill>
                  <a:schemeClr val="accent1">
                    <a:lumMod val="50000"/>
                  </a:schemeClr>
                </a:solidFill>
                <a:latin typeface="Calibri"/>
                <a:cs typeface="Calibri"/>
              </a:rPr>
              <a:t>Proposal:</a:t>
            </a:r>
          </a:p>
          <a:p>
            <a:pPr marL="1143000" lvl="4" indent="-228600">
              <a:buFont typeface="Arial"/>
              <a:buChar char="•"/>
            </a:pPr>
            <a:r>
              <a:rPr lang="en-US" sz="1600">
                <a:solidFill>
                  <a:schemeClr val="accent1">
                    <a:lumMod val="50000"/>
                  </a:schemeClr>
                </a:solidFill>
                <a:latin typeface="Calibri"/>
                <a:cs typeface="Calibri"/>
              </a:rPr>
              <a:t>Develops a social trust-based authentication mechanism for urban scenarios in VANET.</a:t>
            </a:r>
            <a:endParaRPr lang="en-US" sz="1600" dirty="0">
              <a:solidFill>
                <a:schemeClr val="accent1">
                  <a:lumMod val="50000"/>
                </a:schemeClr>
              </a:solidFill>
              <a:latin typeface="Calibri"/>
              <a:cs typeface="Calibri"/>
            </a:endParaRPr>
          </a:p>
          <a:p>
            <a:pPr marL="1143000" lvl="4" indent="-228600">
              <a:buFont typeface="Arial"/>
              <a:buChar char="•"/>
            </a:pPr>
            <a:r>
              <a:rPr lang="en-US" sz="1600">
                <a:solidFill>
                  <a:schemeClr val="accent1">
                    <a:lumMod val="50000"/>
                  </a:schemeClr>
                </a:solidFill>
                <a:latin typeface="Calibri"/>
                <a:cs typeface="Calibri"/>
              </a:rPr>
              <a:t>Assesses a vehicle's trustworthiness through social media interactions, integrating it into the authentication process.</a:t>
            </a:r>
            <a:endParaRPr lang="en-US" sz="1600" dirty="0">
              <a:solidFill>
                <a:schemeClr val="accent1">
                  <a:lumMod val="50000"/>
                </a:schemeClr>
              </a:solidFill>
              <a:latin typeface="Calibri"/>
              <a:cs typeface="Calibri"/>
            </a:endParaRPr>
          </a:p>
          <a:p>
            <a:pPr marL="685800" lvl="3" indent="-228600">
              <a:buFont typeface="Arial"/>
              <a:buChar char="•"/>
            </a:pPr>
            <a:endParaRPr lang="en-US" sz="1600" dirty="0">
              <a:solidFill>
                <a:schemeClr val="accent1">
                  <a:lumMod val="50000"/>
                </a:schemeClr>
              </a:solidFill>
              <a:latin typeface="Calibri"/>
              <a:cs typeface="Calibri"/>
            </a:endParaRPr>
          </a:p>
          <a:p>
            <a:r>
              <a:rPr lang="en-US" sz="1600" b="1">
                <a:solidFill>
                  <a:schemeClr val="accent1">
                    <a:lumMod val="50000"/>
                  </a:schemeClr>
                </a:solidFill>
                <a:latin typeface="Calibri"/>
                <a:cs typeface="Calibri"/>
              </a:rPr>
              <a:t>7.      Trust-Based Authentication Mechanisms:</a:t>
            </a:r>
          </a:p>
          <a:p>
            <a:pPr marL="685800" lvl="2" indent="-228600">
              <a:buFont typeface="Arial"/>
              <a:buChar char="•"/>
            </a:pPr>
            <a:r>
              <a:rPr lang="en-US" sz="1600" b="1">
                <a:solidFill>
                  <a:schemeClr val="accent1">
                    <a:lumMod val="50000"/>
                  </a:schemeClr>
                </a:solidFill>
                <a:latin typeface="Calibri"/>
                <a:cs typeface="Calibri"/>
              </a:rPr>
              <a:t>Authors:</a:t>
            </a:r>
            <a:r>
              <a:rPr lang="en-US" sz="1600">
                <a:solidFill>
                  <a:schemeClr val="accent1">
                    <a:lumMod val="50000"/>
                  </a:schemeClr>
                </a:solidFill>
                <a:latin typeface="Calibri"/>
                <a:cs typeface="Calibri"/>
              </a:rPr>
              <a:t> Tolba et al. , Cui et al. </a:t>
            </a:r>
            <a:endParaRPr lang="en-US" sz="1600" dirty="0">
              <a:solidFill>
                <a:schemeClr val="accent1">
                  <a:lumMod val="50000"/>
                </a:schemeClr>
              </a:solidFill>
              <a:latin typeface="Calibri"/>
              <a:cs typeface="Calibri"/>
            </a:endParaRPr>
          </a:p>
          <a:p>
            <a:pPr marL="685800" lvl="2" indent="-228600">
              <a:buFont typeface="Arial"/>
              <a:buChar char="•"/>
            </a:pPr>
            <a:r>
              <a:rPr lang="en-US" sz="1600" b="1">
                <a:solidFill>
                  <a:schemeClr val="accent1">
                    <a:lumMod val="50000"/>
                  </a:schemeClr>
                </a:solidFill>
                <a:latin typeface="Calibri"/>
                <a:cs typeface="Calibri"/>
              </a:rPr>
              <a:t>Proposals:</a:t>
            </a:r>
          </a:p>
          <a:p>
            <a:pPr marL="1143000" lvl="4" indent="-228600">
              <a:buFont typeface="Arial"/>
              <a:buChar char="•"/>
            </a:pPr>
            <a:r>
              <a:rPr lang="en-US" sz="1600">
                <a:solidFill>
                  <a:schemeClr val="accent1">
                    <a:lumMod val="50000"/>
                  </a:schemeClr>
                </a:solidFill>
                <a:latin typeface="Calibri"/>
                <a:cs typeface="Calibri"/>
              </a:rPr>
              <a:t>Tolba et al.: Uses a global server for trust history and vehicle behavior to derive trust values for vehicle authentication.</a:t>
            </a:r>
            <a:endParaRPr lang="en-US" sz="1600" dirty="0">
              <a:solidFill>
                <a:schemeClr val="accent1">
                  <a:lumMod val="50000"/>
                </a:schemeClr>
              </a:solidFill>
              <a:latin typeface="Calibri"/>
              <a:cs typeface="Calibri"/>
            </a:endParaRPr>
          </a:p>
          <a:p>
            <a:pPr marL="1143000" lvl="4" indent="-228600">
              <a:buFont typeface="Arial"/>
              <a:buChar char="•"/>
            </a:pPr>
            <a:r>
              <a:rPr lang="en-US" sz="1600">
                <a:solidFill>
                  <a:schemeClr val="accent1">
                    <a:lumMod val="50000"/>
                  </a:schemeClr>
                </a:solidFill>
                <a:latin typeface="Calibri"/>
                <a:cs typeface="Calibri"/>
              </a:rPr>
              <a:t>Cui et al.: Proposes a trust-based authentication mechanism in VANET.</a:t>
            </a:r>
          </a:p>
        </p:txBody>
      </p:sp>
    </p:spTree>
    <p:extLst>
      <p:ext uri="{BB962C8B-B14F-4D97-AF65-F5344CB8AC3E}">
        <p14:creationId xmlns:p14="http://schemas.microsoft.com/office/powerpoint/2010/main" val="389055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74136-A01F-5B13-74A4-1CDFE2BEEC5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722F337-E2A0-52C1-5E20-B261CBA4179D}"/>
              </a:ext>
            </a:extLst>
          </p:cNvPr>
          <p:cNvSpPr txBox="1"/>
          <p:nvPr/>
        </p:nvSpPr>
        <p:spPr>
          <a:xfrm>
            <a:off x="732972" y="757163"/>
            <a:ext cx="1035110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lumMod val="50000"/>
                  </a:schemeClr>
                </a:solidFill>
                <a:latin typeface="Calibri"/>
                <a:cs typeface="Calibri"/>
              </a:rPr>
              <a:t>8.     Trust-Based Credential Revocation:</a:t>
            </a:r>
            <a:endParaRPr lang="en-US" dirty="0">
              <a:solidFill>
                <a:schemeClr val="accent1">
                  <a:lumMod val="50000"/>
                </a:schemeClr>
              </a:solidFill>
              <a:latin typeface="Calibri"/>
              <a:cs typeface="Calibri"/>
            </a:endParaRPr>
          </a:p>
          <a:p>
            <a:pPr marL="742950" lvl="2" indent="-285750">
              <a:buFont typeface="Arial"/>
              <a:buChar char="•"/>
            </a:pPr>
            <a:r>
              <a:rPr lang="en-US" b="1" dirty="0">
                <a:solidFill>
                  <a:schemeClr val="accent1">
                    <a:lumMod val="50000"/>
                  </a:schemeClr>
                </a:solidFill>
                <a:latin typeface="Calibri"/>
                <a:cs typeface="Calibri"/>
              </a:rPr>
              <a:t>Authors:</a:t>
            </a:r>
            <a:r>
              <a:rPr lang="en-US" dirty="0">
                <a:solidFill>
                  <a:schemeClr val="accent1">
                    <a:lumMod val="50000"/>
                  </a:schemeClr>
                </a:solidFill>
                <a:latin typeface="Calibri"/>
                <a:cs typeface="Calibri"/>
              </a:rPr>
              <a:t> DJamaludin et al. </a:t>
            </a:r>
            <a:endParaRPr lang="en-US" dirty="0">
              <a:solidFill>
                <a:schemeClr val="accent1">
                  <a:lumMod val="50000"/>
                </a:schemeClr>
              </a:solidFill>
              <a:latin typeface="Calibri"/>
              <a:ea typeface="Calibri"/>
              <a:cs typeface="Calibri"/>
            </a:endParaRPr>
          </a:p>
          <a:p>
            <a:pPr marL="742950" lvl="2" indent="-285750">
              <a:buFont typeface="Arial"/>
              <a:buChar char="•"/>
            </a:pPr>
            <a:r>
              <a:rPr lang="en-US" b="1" dirty="0">
                <a:solidFill>
                  <a:schemeClr val="accent1">
                    <a:lumMod val="50000"/>
                  </a:schemeClr>
                </a:solidFill>
                <a:latin typeface="Calibri"/>
                <a:cs typeface="Calibri"/>
              </a:rPr>
              <a:t>Proposal:</a:t>
            </a:r>
            <a:endParaRPr lang="en-US" b="1" dirty="0">
              <a:solidFill>
                <a:schemeClr val="accent1">
                  <a:lumMod val="50000"/>
                </a:schemeClr>
              </a:solidFill>
              <a:latin typeface="Calibri"/>
              <a:ea typeface="Calibri"/>
              <a:cs typeface="Calibri"/>
            </a:endParaRPr>
          </a:p>
          <a:p>
            <a:pPr marL="1200150" lvl="4" indent="-285750">
              <a:buFont typeface="Arial"/>
              <a:buChar char="•"/>
            </a:pPr>
            <a:r>
              <a:rPr lang="en-US" dirty="0">
                <a:solidFill>
                  <a:schemeClr val="accent1">
                    <a:lumMod val="50000"/>
                  </a:schemeClr>
                </a:solidFill>
                <a:latin typeface="Calibri"/>
                <a:cs typeface="Calibri"/>
              </a:rPr>
              <a:t>Utilizes social confidence and a peer evaluation scheme for credential revocation in VANET.</a:t>
            </a:r>
            <a:endParaRPr lang="en-US" dirty="0">
              <a:solidFill>
                <a:schemeClr val="accent1">
                  <a:lumMod val="50000"/>
                </a:schemeClr>
              </a:solidFill>
              <a:latin typeface="Calibri"/>
              <a:ea typeface="Calibri"/>
              <a:cs typeface="Calibri"/>
            </a:endParaRPr>
          </a:p>
          <a:p>
            <a:pPr marL="1200150" lvl="4" indent="-285750">
              <a:buFont typeface="Arial"/>
              <a:buChar char="•"/>
            </a:pPr>
            <a:r>
              <a:rPr lang="en-US" dirty="0">
                <a:solidFill>
                  <a:schemeClr val="accent1">
                    <a:lumMod val="50000"/>
                  </a:schemeClr>
                </a:solidFill>
                <a:latin typeface="Calibri"/>
                <a:cs typeface="Calibri"/>
              </a:rPr>
              <a:t>Scheme is analogous to the trust mechanism of Pretty Good Privacy (PGP).</a:t>
            </a:r>
            <a:endParaRPr lang="en-US" dirty="0">
              <a:solidFill>
                <a:schemeClr val="accent1">
                  <a:lumMod val="50000"/>
                </a:schemeClr>
              </a:solidFill>
              <a:latin typeface="Calibri"/>
              <a:ea typeface="Calibri"/>
              <a:cs typeface="Calibri"/>
            </a:endParaRPr>
          </a:p>
          <a:p>
            <a:pPr marL="742950" lvl="3" indent="-285750">
              <a:buFont typeface="Arial"/>
              <a:buChar char="•"/>
            </a:pPr>
            <a:endParaRPr lang="en-US" dirty="0">
              <a:solidFill>
                <a:schemeClr val="accent1">
                  <a:lumMod val="50000"/>
                </a:schemeClr>
              </a:solidFill>
              <a:latin typeface="Calibri"/>
              <a:cs typeface="Calibri"/>
            </a:endParaRPr>
          </a:p>
          <a:p>
            <a:r>
              <a:rPr lang="en-US" b="1" dirty="0">
                <a:solidFill>
                  <a:schemeClr val="accent1">
                    <a:lumMod val="50000"/>
                  </a:schemeClr>
                </a:solidFill>
                <a:latin typeface="Calibri"/>
                <a:cs typeface="Calibri"/>
              </a:rPr>
              <a:t>9.     Incentive-Driven Reputation Mechanism for DoS Identification:</a:t>
            </a:r>
            <a:endParaRPr lang="en-US" b="1" dirty="0">
              <a:solidFill>
                <a:schemeClr val="accent1">
                  <a:lumMod val="50000"/>
                </a:schemeClr>
              </a:solidFill>
              <a:latin typeface="Calibri"/>
              <a:ea typeface="Calibri"/>
              <a:cs typeface="Calibri"/>
            </a:endParaRPr>
          </a:p>
          <a:p>
            <a:pPr marL="742950" lvl="2" indent="-285750">
              <a:buFont typeface="Arial"/>
              <a:buChar char="•"/>
            </a:pPr>
            <a:r>
              <a:rPr lang="en-US" b="1" dirty="0">
                <a:solidFill>
                  <a:schemeClr val="accent1">
                    <a:lumMod val="50000"/>
                  </a:schemeClr>
                </a:solidFill>
                <a:latin typeface="Calibri"/>
                <a:cs typeface="Calibri"/>
              </a:rPr>
              <a:t>Authors:</a:t>
            </a:r>
            <a:r>
              <a:rPr lang="en-US" dirty="0">
                <a:solidFill>
                  <a:schemeClr val="accent1">
                    <a:lumMod val="50000"/>
                  </a:schemeClr>
                </a:solidFill>
                <a:latin typeface="Calibri"/>
                <a:cs typeface="Calibri"/>
              </a:rPr>
              <a:t> Tian et al. </a:t>
            </a:r>
          </a:p>
          <a:p>
            <a:pPr marL="742950" lvl="2" indent="-285750">
              <a:buFont typeface="Arial"/>
              <a:buChar char="•"/>
            </a:pPr>
            <a:r>
              <a:rPr lang="en-US" b="1" dirty="0">
                <a:solidFill>
                  <a:schemeClr val="accent1">
                    <a:lumMod val="50000"/>
                  </a:schemeClr>
                </a:solidFill>
                <a:latin typeface="Calibri"/>
                <a:cs typeface="Calibri"/>
              </a:rPr>
              <a:t>Proposal:</a:t>
            </a:r>
            <a:endParaRPr lang="en-US" b="1" dirty="0">
              <a:solidFill>
                <a:schemeClr val="accent1">
                  <a:lumMod val="50000"/>
                </a:schemeClr>
              </a:solidFill>
              <a:latin typeface="Calibri"/>
              <a:ea typeface="Calibri"/>
              <a:cs typeface="Calibri"/>
            </a:endParaRPr>
          </a:p>
          <a:p>
            <a:pPr marL="1200150" lvl="4" indent="-285750">
              <a:buFont typeface="Arial"/>
              <a:buChar char="•"/>
            </a:pPr>
            <a:r>
              <a:rPr lang="en-US" dirty="0">
                <a:solidFill>
                  <a:schemeClr val="accent1">
                    <a:lumMod val="50000"/>
                  </a:schemeClr>
                </a:solidFill>
                <a:latin typeface="Calibri"/>
                <a:cs typeface="Calibri"/>
              </a:rPr>
              <a:t>Introduces an incentive-driven reputation mechanism in vehicular networks for identifying DoS attacks.</a:t>
            </a:r>
            <a:endParaRPr lang="en-US" dirty="0">
              <a:solidFill>
                <a:schemeClr val="accent1">
                  <a:lumMod val="50000"/>
                </a:schemeClr>
              </a:solidFill>
              <a:latin typeface="Calibri"/>
              <a:ea typeface="Calibri"/>
              <a:cs typeface="Calibri"/>
            </a:endParaRPr>
          </a:p>
          <a:p>
            <a:pPr marL="1200150" lvl="4" indent="-285750">
              <a:buFont typeface="Arial"/>
              <a:buChar char="•"/>
            </a:pPr>
            <a:r>
              <a:rPr lang="en-US" dirty="0">
                <a:solidFill>
                  <a:schemeClr val="accent1">
                    <a:lumMod val="50000"/>
                  </a:schemeClr>
                </a:solidFill>
                <a:latin typeface="Calibri"/>
                <a:cs typeface="Calibri"/>
              </a:rPr>
              <a:t>Vehicles report traffic events, and legitimacy is assessed by updating their initial capital (incentive).</a:t>
            </a:r>
            <a:endParaRPr lang="en-US" dirty="0">
              <a:solidFill>
                <a:schemeClr val="accent1">
                  <a:lumMod val="50000"/>
                </a:schemeClr>
              </a:solidFill>
              <a:latin typeface="Calibri"/>
              <a:ea typeface="Calibri"/>
              <a:cs typeface="Calibri"/>
            </a:endParaRPr>
          </a:p>
          <a:p>
            <a:pPr marL="742950" lvl="3" indent="-285750">
              <a:buFont typeface="Arial"/>
              <a:buChar char="•"/>
            </a:pPr>
            <a:endParaRPr lang="en-US" dirty="0">
              <a:solidFill>
                <a:schemeClr val="accent1">
                  <a:lumMod val="50000"/>
                </a:schemeClr>
              </a:solidFill>
              <a:latin typeface="Calibri"/>
              <a:cs typeface="Calibri"/>
            </a:endParaRPr>
          </a:p>
          <a:p>
            <a:r>
              <a:rPr lang="en-US" b="1" dirty="0">
                <a:solidFill>
                  <a:schemeClr val="accent1">
                    <a:lumMod val="50000"/>
                  </a:schemeClr>
                </a:solidFill>
                <a:latin typeface="Calibri"/>
                <a:cs typeface="Calibri"/>
              </a:rPr>
              <a:t>10.    Incentive-Driven Trust-Based Location Privacy Preservation:</a:t>
            </a:r>
            <a:endParaRPr lang="en-US" b="1" dirty="0">
              <a:solidFill>
                <a:schemeClr val="accent1">
                  <a:lumMod val="50000"/>
                </a:schemeClr>
              </a:solidFill>
              <a:latin typeface="Calibri"/>
              <a:ea typeface="Calibri"/>
              <a:cs typeface="Calibri"/>
            </a:endParaRPr>
          </a:p>
          <a:p>
            <a:pPr lvl="1">
              <a:buChar char="•"/>
            </a:pPr>
            <a:r>
              <a:rPr lang="en-US" b="1" dirty="0">
                <a:solidFill>
                  <a:schemeClr val="accent1">
                    <a:lumMod val="50000"/>
                  </a:schemeClr>
                </a:solidFill>
                <a:latin typeface="Calibri"/>
                <a:cs typeface="Calibri"/>
              </a:rPr>
              <a:t>Authors:</a:t>
            </a:r>
            <a:r>
              <a:rPr lang="en-US" dirty="0">
                <a:solidFill>
                  <a:schemeClr val="accent1">
                    <a:lumMod val="50000"/>
                  </a:schemeClr>
                </a:solidFill>
                <a:latin typeface="Calibri"/>
                <a:cs typeface="Calibri"/>
              </a:rPr>
              <a:t> Ying et al. </a:t>
            </a:r>
            <a:endParaRPr lang="en-US" dirty="0">
              <a:solidFill>
                <a:schemeClr val="accent1">
                  <a:lumMod val="50000"/>
                </a:schemeClr>
              </a:solidFill>
              <a:latin typeface="Calibri"/>
              <a:ea typeface="Calibri"/>
              <a:cs typeface="Calibri"/>
            </a:endParaRPr>
          </a:p>
          <a:p>
            <a:pPr marL="685800" lvl="1" indent="-228600">
              <a:buChar char="•"/>
            </a:pPr>
            <a:r>
              <a:rPr lang="en-US" b="1" dirty="0">
                <a:solidFill>
                  <a:schemeClr val="accent1">
                    <a:lumMod val="50000"/>
                  </a:schemeClr>
                </a:solidFill>
                <a:latin typeface="Calibri"/>
                <a:cs typeface="Calibri"/>
              </a:rPr>
              <a:t>Proposal:</a:t>
            </a:r>
            <a:endParaRPr lang="en-US" b="1" dirty="0">
              <a:solidFill>
                <a:schemeClr val="accent1">
                  <a:lumMod val="50000"/>
                </a:schemeClr>
              </a:solidFill>
              <a:latin typeface="Calibri"/>
              <a:ea typeface="Calibri"/>
              <a:cs typeface="Calibri"/>
            </a:endParaRPr>
          </a:p>
          <a:p>
            <a:pPr marL="1143000" lvl="3" indent="-228600">
              <a:buFont typeface="Arial"/>
              <a:buChar char="•"/>
            </a:pPr>
            <a:r>
              <a:rPr lang="en-US" dirty="0">
                <a:solidFill>
                  <a:schemeClr val="accent1">
                    <a:lumMod val="50000"/>
                  </a:schemeClr>
                </a:solidFill>
                <a:latin typeface="Calibri"/>
                <a:cs typeface="Calibri"/>
              </a:rPr>
              <a:t>Proposes an incentive-driven trust-based location privacy preservation scheme in VANET.</a:t>
            </a:r>
            <a:endParaRPr lang="en-US" dirty="0">
              <a:solidFill>
                <a:schemeClr val="accent1">
                  <a:lumMod val="50000"/>
                </a:schemeClr>
              </a:solidFill>
              <a:latin typeface="Calibri"/>
              <a:ea typeface="Calibri"/>
              <a:cs typeface="Calibri"/>
            </a:endParaRPr>
          </a:p>
          <a:p>
            <a:pPr marL="1143000" lvl="3" indent="-228600">
              <a:buFont typeface="Arial"/>
              <a:buChar char="•"/>
            </a:pPr>
            <a:r>
              <a:rPr lang="en-US" dirty="0">
                <a:solidFill>
                  <a:schemeClr val="accent1">
                    <a:lumMod val="50000"/>
                  </a:schemeClr>
                </a:solidFill>
                <a:latin typeface="Calibri"/>
                <a:cs typeface="Calibri"/>
              </a:rPr>
              <a:t>Vehicles receive incentives to cooperate and change pseudonyms in a mix-zone based on reputation.</a:t>
            </a:r>
            <a:endParaRPr lang="en-US" dirty="0">
              <a:solidFill>
                <a:schemeClr val="accent1">
                  <a:lumMod val="50000"/>
                </a:schemeClr>
              </a:solidFill>
              <a:latin typeface="Calibri"/>
              <a:ea typeface="Calibri"/>
              <a:cs typeface="Calibri"/>
            </a:endParaRPr>
          </a:p>
        </p:txBody>
      </p:sp>
    </p:spTree>
    <p:extLst>
      <p:ext uri="{BB962C8B-B14F-4D97-AF65-F5344CB8AC3E}">
        <p14:creationId xmlns:p14="http://schemas.microsoft.com/office/powerpoint/2010/main" val="938276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74D0-58A7-8B40-3B15-2454CB628D8D}"/>
              </a:ext>
            </a:extLst>
          </p:cNvPr>
          <p:cNvSpPr>
            <a:spLocks noGrp="1"/>
          </p:cNvSpPr>
          <p:nvPr>
            <p:ph type="title"/>
          </p:nvPr>
        </p:nvSpPr>
        <p:spPr/>
        <p:txBody>
          <a:bodyPr/>
          <a:lstStyle/>
          <a:p>
            <a:r>
              <a:rPr lang="en-US" sz="3000" b="1">
                <a:solidFill>
                  <a:srgbClr val="C00000"/>
                </a:solidFill>
                <a:latin typeface="Calibri"/>
                <a:cs typeface="Calibri"/>
              </a:rPr>
              <a:t>D. Standardization efforts for trust in VANET</a:t>
            </a:r>
            <a:endParaRPr lang="en-US"/>
          </a:p>
        </p:txBody>
      </p:sp>
      <p:sp>
        <p:nvSpPr>
          <p:cNvPr id="3" name="Content Placeholder 2">
            <a:extLst>
              <a:ext uri="{FF2B5EF4-FFF2-40B4-BE49-F238E27FC236}">
                <a16:creationId xmlns:a16="http://schemas.microsoft.com/office/drawing/2014/main" id="{712B4465-92F6-7440-3AA2-B677492C1FDF}"/>
              </a:ext>
            </a:extLst>
          </p:cNvPr>
          <p:cNvSpPr>
            <a:spLocks noGrp="1"/>
          </p:cNvSpPr>
          <p:nvPr>
            <p:ph idx="1"/>
          </p:nvPr>
        </p:nvSpPr>
        <p:spPr>
          <a:xfrm>
            <a:off x="838200" y="1595815"/>
            <a:ext cx="10515600" cy="4653718"/>
          </a:xfrm>
        </p:spPr>
        <p:txBody>
          <a:bodyPr vert="horz" lIns="91440" tIns="45720" rIns="91440" bIns="45720" rtlCol="0" anchor="t">
            <a:normAutofit/>
          </a:bodyPr>
          <a:lstStyle/>
          <a:p>
            <a:r>
              <a:rPr lang="en-US" sz="2000" b="1">
                <a:solidFill>
                  <a:schemeClr val="accent1">
                    <a:lumMod val="50000"/>
                  </a:schemeClr>
                </a:solidFill>
                <a:ea typeface="+mn-lt"/>
                <a:cs typeface="+mn-lt"/>
              </a:rPr>
              <a:t>Context:</a:t>
            </a:r>
            <a:endParaRPr lang="en-US" sz="2000">
              <a:solidFill>
                <a:schemeClr val="accent1">
                  <a:lumMod val="50000"/>
                </a:schemeClr>
              </a:solidFill>
              <a:cs typeface="Calibri" panose="020F0502020204030204"/>
            </a:endParaRPr>
          </a:p>
          <a:p>
            <a:pPr lvl="1">
              <a:buFont typeface="Courier New" panose="020B0604020202020204" pitchFamily="34" charset="0"/>
              <a:buChar char="o"/>
            </a:pPr>
            <a:r>
              <a:rPr lang="en-US" sz="2000">
                <a:solidFill>
                  <a:schemeClr val="accent1">
                    <a:lumMod val="50000"/>
                  </a:schemeClr>
                </a:solidFill>
                <a:ea typeface="+mn-lt"/>
                <a:cs typeface="+mn-lt"/>
              </a:rPr>
              <a:t>With the commercialization of vehicular networks and the emergence of 5G technologies, standardization bodies such as IEEE and ETSI are actively working on security and trust management standards.</a:t>
            </a:r>
            <a:endParaRPr lang="en-US" sz="2000">
              <a:solidFill>
                <a:schemeClr val="accent1">
                  <a:lumMod val="50000"/>
                </a:schemeClr>
              </a:solidFill>
              <a:cs typeface="Calibri"/>
            </a:endParaRPr>
          </a:p>
          <a:p>
            <a:endParaRPr lang="en-US" sz="2000" dirty="0">
              <a:solidFill>
                <a:schemeClr val="accent1">
                  <a:lumMod val="50000"/>
                </a:schemeClr>
              </a:solidFill>
              <a:ea typeface="+mn-lt"/>
              <a:cs typeface="+mn-lt"/>
            </a:endParaRPr>
          </a:p>
          <a:p>
            <a:r>
              <a:rPr lang="en-US" sz="2000">
                <a:solidFill>
                  <a:schemeClr val="accent1">
                    <a:lumMod val="50000"/>
                  </a:schemeClr>
                </a:solidFill>
                <a:ea typeface="+mn-lt"/>
                <a:cs typeface="+mn-lt"/>
              </a:rPr>
              <a:t>ETSI plays a significant role in defining standards for trust management in vehicular networks.</a:t>
            </a:r>
            <a:endParaRPr lang="en-US" sz="2000">
              <a:solidFill>
                <a:schemeClr val="accent1">
                  <a:lumMod val="50000"/>
                </a:schemeClr>
              </a:solidFill>
              <a:cs typeface="Calibri"/>
            </a:endParaRPr>
          </a:p>
          <a:p>
            <a:r>
              <a:rPr lang="en-US" sz="2000">
                <a:solidFill>
                  <a:schemeClr val="accent1">
                    <a:lumMod val="50000"/>
                  </a:schemeClr>
                </a:solidFill>
                <a:ea typeface="+mn-lt"/>
                <a:cs typeface="+mn-lt"/>
              </a:rPr>
              <a:t>ETSI TS 102 941 standards (versions 1.1.1 and 1.2.1) intricately detail trust management in ITS, encompassing relationships among entities, trust establishment requirements, identity maintenance, and cryptographic information.</a:t>
            </a:r>
            <a:endParaRPr lang="en-US" sz="2000">
              <a:solidFill>
                <a:schemeClr val="accent1">
                  <a:lumMod val="50000"/>
                </a:schemeClr>
              </a:solidFill>
              <a:cs typeface="Calibri"/>
            </a:endParaRPr>
          </a:p>
          <a:p>
            <a:r>
              <a:rPr lang="en-US" sz="2000">
                <a:solidFill>
                  <a:schemeClr val="accent1">
                    <a:lumMod val="50000"/>
                  </a:schemeClr>
                </a:solidFill>
                <a:ea typeface="+mn-lt"/>
                <a:cs typeface="+mn-lt"/>
              </a:rPr>
              <a:t>The standards are aligned with the security architecture specified in ETSI TS 102 940, emphasizing collaboration among multiple root CAs within the same trust model.</a:t>
            </a:r>
            <a:endParaRPr lang="en-US" sz="2000">
              <a:solidFill>
                <a:schemeClr val="accent1">
                  <a:lumMod val="50000"/>
                </a:schemeClr>
              </a:solidFill>
              <a:cs typeface="Calibri"/>
            </a:endParaRPr>
          </a:p>
          <a:p>
            <a:r>
              <a:rPr lang="en-US" sz="2000">
                <a:solidFill>
                  <a:schemeClr val="accent1">
                    <a:lumMod val="50000"/>
                  </a:schemeClr>
                </a:solidFill>
                <a:ea typeface="+mn-lt"/>
                <a:cs typeface="+mn-lt"/>
              </a:rPr>
              <a:t>Proper procedures for diverse trust management functions in ITS, accompanied by cryptographic primitives, are defined in these standards.</a:t>
            </a:r>
            <a:endParaRPr lang="en-US" sz="2000">
              <a:solidFill>
                <a:schemeClr val="accent1">
                  <a:lumMod val="50000"/>
                </a:schemeClr>
              </a:solidFill>
              <a:cs typeface="Calibri"/>
            </a:endParaRPr>
          </a:p>
          <a:p>
            <a:endParaRPr lang="en-US" dirty="0">
              <a:solidFill>
                <a:schemeClr val="accent1">
                  <a:lumMod val="50000"/>
                </a:schemeClr>
              </a:solidFill>
              <a:cs typeface="Calibri"/>
            </a:endParaRPr>
          </a:p>
        </p:txBody>
      </p:sp>
    </p:spTree>
    <p:extLst>
      <p:ext uri="{BB962C8B-B14F-4D97-AF65-F5344CB8AC3E}">
        <p14:creationId xmlns:p14="http://schemas.microsoft.com/office/powerpoint/2010/main" val="477610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A328-B4DC-81CF-3B82-0FEE9E601AB3}"/>
              </a:ext>
            </a:extLst>
          </p:cNvPr>
          <p:cNvSpPr>
            <a:spLocks noGrp="1"/>
          </p:cNvSpPr>
          <p:nvPr>
            <p:ph type="title"/>
          </p:nvPr>
        </p:nvSpPr>
        <p:spPr>
          <a:xfrm>
            <a:off x="486508" y="1711"/>
            <a:ext cx="10867292" cy="1513130"/>
          </a:xfrm>
        </p:spPr>
        <p:txBody>
          <a:bodyPr vert="horz" lIns="91440" tIns="45720" rIns="91440" bIns="45720" rtlCol="0" anchor="ctr">
            <a:noAutofit/>
          </a:bodyPr>
          <a:lstStyle/>
          <a:p>
            <a:r>
              <a:rPr lang="en-US" sz="3200" b="1" dirty="0">
                <a:solidFill>
                  <a:srgbClr val="C00000"/>
                </a:solidFill>
                <a:latin typeface="Calibri"/>
                <a:ea typeface="Calibri Light"/>
                <a:cs typeface="Calibri Light"/>
              </a:rPr>
              <a:t>7.Future challenges and research opportunities for trust </a:t>
            </a:r>
            <a:br>
              <a:rPr lang="en-US" sz="3200" b="1" dirty="0">
                <a:solidFill>
                  <a:srgbClr val="C00000"/>
                </a:solidFill>
                <a:latin typeface="Calibri"/>
                <a:ea typeface="Calibri Light"/>
                <a:cs typeface="Calibri Light"/>
              </a:rPr>
            </a:br>
            <a:r>
              <a:rPr lang="en-US" sz="3200" b="1">
                <a:solidFill>
                  <a:srgbClr val="C00000"/>
                </a:solidFill>
                <a:latin typeface="Calibri"/>
                <a:ea typeface="Calibri Light"/>
                <a:cs typeface="Calibri Light"/>
              </a:rPr>
              <a:t>   in VANET</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88735F26-307B-A50C-8E16-7DA73908BDF4}"/>
              </a:ext>
            </a:extLst>
          </p:cNvPr>
          <p:cNvSpPr>
            <a:spLocks noGrp="1"/>
          </p:cNvSpPr>
          <p:nvPr>
            <p:ph idx="1"/>
          </p:nvPr>
        </p:nvSpPr>
        <p:spPr>
          <a:xfrm>
            <a:off x="486509" y="1767009"/>
            <a:ext cx="10867291" cy="5183677"/>
          </a:xfrm>
        </p:spPr>
        <p:txBody>
          <a:bodyPr vert="horz" lIns="91440" tIns="45720" rIns="91440" bIns="45720" rtlCol="0" anchor="t">
            <a:normAutofit/>
          </a:bodyPr>
          <a:lstStyle/>
          <a:p>
            <a:r>
              <a:rPr lang="en-US" sz="2400">
                <a:solidFill>
                  <a:schemeClr val="accent1">
                    <a:lumMod val="50000"/>
                  </a:schemeClr>
                </a:solidFill>
                <a:ea typeface="Calibri"/>
                <a:cs typeface="Calibri"/>
              </a:rPr>
              <a:t>Trust bootstrapping</a:t>
            </a:r>
          </a:p>
          <a:p>
            <a:r>
              <a:rPr lang="en-US" sz="2400">
                <a:solidFill>
                  <a:schemeClr val="accent1">
                    <a:lumMod val="50000"/>
                  </a:schemeClr>
                </a:solidFill>
                <a:ea typeface="Calibri"/>
                <a:cs typeface="Calibri"/>
              </a:rPr>
              <a:t>Lifetime of trust value/decay</a:t>
            </a:r>
          </a:p>
          <a:p>
            <a:r>
              <a:rPr lang="en-US" sz="2400">
                <a:solidFill>
                  <a:schemeClr val="accent1">
                    <a:lumMod val="50000"/>
                  </a:schemeClr>
                </a:solidFill>
                <a:ea typeface="Calibri"/>
                <a:cs typeface="Calibri"/>
              </a:rPr>
              <a:t>Incentives and audit</a:t>
            </a:r>
          </a:p>
          <a:p>
            <a:r>
              <a:rPr lang="en-US" sz="2400">
                <a:solidFill>
                  <a:schemeClr val="accent1">
                    <a:lumMod val="50000"/>
                  </a:schemeClr>
                </a:solidFill>
                <a:ea typeface="Calibri"/>
                <a:cs typeface="Calibri"/>
              </a:rPr>
              <a:t>Reputation propagation</a:t>
            </a:r>
          </a:p>
          <a:p>
            <a:r>
              <a:rPr lang="en-US" sz="2400">
                <a:solidFill>
                  <a:schemeClr val="accent1">
                    <a:lumMod val="50000"/>
                  </a:schemeClr>
                </a:solidFill>
                <a:ea typeface="Calibri"/>
                <a:cs typeface="Calibri"/>
              </a:rPr>
              <a:t>Ephemeral communications</a:t>
            </a:r>
          </a:p>
          <a:p>
            <a:r>
              <a:rPr lang="en-US" sz="2400">
                <a:solidFill>
                  <a:schemeClr val="accent1">
                    <a:lumMod val="50000"/>
                  </a:schemeClr>
                </a:solidFill>
                <a:ea typeface="Calibri"/>
                <a:cs typeface="Calibri"/>
              </a:rPr>
              <a:t>End-to-End trust management in enabling technologies</a:t>
            </a:r>
          </a:p>
          <a:p>
            <a:r>
              <a:rPr lang="en-US" sz="2400">
                <a:solidFill>
                  <a:schemeClr val="accent1">
                    <a:lumMod val="50000"/>
                  </a:schemeClr>
                </a:solidFill>
                <a:ea typeface="Calibri"/>
                <a:cs typeface="Calibri"/>
              </a:rPr>
              <a:t>Heterogeneity: One size does not fit all</a:t>
            </a:r>
            <a:endParaRPr lang="en-US" sz="2400" dirty="0">
              <a:solidFill>
                <a:schemeClr val="accent1">
                  <a:lumMod val="50000"/>
                </a:schemeClr>
              </a:solidFill>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970629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5B57-4C09-1E81-9482-7F87210D2D6B}"/>
              </a:ext>
            </a:extLst>
          </p:cNvPr>
          <p:cNvSpPr>
            <a:spLocks noGrp="1"/>
          </p:cNvSpPr>
          <p:nvPr>
            <p:ph type="title"/>
          </p:nvPr>
        </p:nvSpPr>
        <p:spPr>
          <a:xfrm>
            <a:off x="838200" y="154110"/>
            <a:ext cx="10515600" cy="973871"/>
          </a:xfrm>
        </p:spPr>
        <p:txBody>
          <a:bodyPr>
            <a:normAutofit/>
          </a:bodyPr>
          <a:lstStyle/>
          <a:p>
            <a:r>
              <a:rPr lang="en-US" sz="3200" b="1">
                <a:solidFill>
                  <a:srgbClr val="C00000"/>
                </a:solidFill>
                <a:latin typeface="Calibri"/>
                <a:cs typeface="Calibri Light"/>
              </a:rPr>
              <a:t>8.Conclusion</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51EB9A13-DA7C-2858-1172-CDB8AC4E8335}"/>
              </a:ext>
            </a:extLst>
          </p:cNvPr>
          <p:cNvSpPr>
            <a:spLocks noGrp="1"/>
          </p:cNvSpPr>
          <p:nvPr>
            <p:ph idx="1"/>
          </p:nvPr>
        </p:nvSpPr>
        <p:spPr>
          <a:xfrm>
            <a:off x="838200" y="1321534"/>
            <a:ext cx="10515600" cy="5031275"/>
          </a:xfrm>
        </p:spPr>
        <p:txBody>
          <a:bodyPr vert="horz" lIns="91440" tIns="45720" rIns="91440" bIns="45720" rtlCol="0" anchor="t">
            <a:noAutofit/>
          </a:bodyPr>
          <a:lstStyle/>
          <a:p>
            <a:r>
              <a:rPr lang="en-US" sz="1900">
                <a:solidFill>
                  <a:schemeClr val="accent1">
                    <a:lumMod val="50000"/>
                  </a:schemeClr>
                </a:solidFill>
                <a:ea typeface="+mn-lt"/>
                <a:cs typeface="+mn-lt"/>
              </a:rPr>
              <a:t>Trust is a fundamental aspect of secure communication in networks, crucial for reliable information exchange.</a:t>
            </a:r>
            <a:endParaRPr lang="en-US" sz="1900">
              <a:solidFill>
                <a:schemeClr val="accent1">
                  <a:lumMod val="50000"/>
                </a:schemeClr>
              </a:solidFill>
              <a:cs typeface="Calibri"/>
            </a:endParaRPr>
          </a:p>
          <a:p>
            <a:r>
              <a:rPr lang="en-US" sz="1900">
                <a:solidFill>
                  <a:schemeClr val="accent1">
                    <a:lumMod val="50000"/>
                  </a:schemeClr>
                </a:solidFill>
                <a:ea typeface="+mn-lt"/>
                <a:cs typeface="+mn-lt"/>
              </a:rPr>
              <a:t> The paper provides a comprehensive review of recent trust establishment and management schemes in VANET. </a:t>
            </a:r>
          </a:p>
          <a:p>
            <a:r>
              <a:rPr lang="en-US" sz="1900">
                <a:solidFill>
                  <a:schemeClr val="accent1">
                    <a:lumMod val="50000"/>
                  </a:schemeClr>
                </a:solidFill>
                <a:ea typeface="+mn-lt"/>
                <a:cs typeface="+mn-lt"/>
              </a:rPr>
              <a:t>A taxonomy is introduced to categorize trust in the context of VANET. </a:t>
            </a:r>
          </a:p>
          <a:p>
            <a:r>
              <a:rPr lang="en-US" sz="1900">
                <a:solidFill>
                  <a:schemeClr val="accent1">
                    <a:lumMod val="50000"/>
                  </a:schemeClr>
                </a:solidFill>
                <a:ea typeface="+mn-lt"/>
                <a:cs typeface="+mn-lt"/>
              </a:rPr>
              <a:t>Various trust management mechanisms are discussed, encompassing entity-centric, data-centric, aggregation, direct, indirect, game theoretic, and fuzzy logic-based approaches. </a:t>
            </a:r>
          </a:p>
          <a:p>
            <a:r>
              <a:rPr lang="en-US" sz="1900">
                <a:solidFill>
                  <a:schemeClr val="accent1">
                    <a:lumMod val="50000"/>
                  </a:schemeClr>
                </a:solidFill>
                <a:ea typeface="+mn-lt"/>
                <a:cs typeface="+mn-lt"/>
              </a:rPr>
              <a:t>The analysis reveals a trend of adapting and combining existing approaches rather than introducing entirely new schemes in the last 5 years. </a:t>
            </a:r>
          </a:p>
          <a:p>
            <a:r>
              <a:rPr lang="en-US" sz="1900">
                <a:solidFill>
                  <a:schemeClr val="accent1">
                    <a:lumMod val="50000"/>
                  </a:schemeClr>
                </a:solidFill>
                <a:ea typeface="+mn-lt"/>
                <a:cs typeface="+mn-lt"/>
              </a:rPr>
              <a:t>The emergence of technologies like the Internet of Vehicles, Intelligent Transportation Systems, and Autonomous Vehicles underscores the growing importance of trustworthy data. </a:t>
            </a:r>
          </a:p>
          <a:p>
            <a:r>
              <a:rPr lang="en-US" sz="1900">
                <a:solidFill>
                  <a:schemeClr val="accent1">
                    <a:lumMod val="50000"/>
                  </a:schemeClr>
                </a:solidFill>
                <a:ea typeface="+mn-lt"/>
                <a:cs typeface="+mn-lt"/>
              </a:rPr>
              <a:t>Future research areas are identified, highlighting the need for exploration in space-centric trust instead of only entity-centric or data-centric trust management and bootstrapping of trust management.</a:t>
            </a:r>
            <a:endParaRPr lang="en-US" sz="1900">
              <a:solidFill>
                <a:schemeClr val="accent1">
                  <a:lumMod val="50000"/>
                </a:schemeClr>
              </a:solidFill>
              <a:cs typeface="Calibri"/>
            </a:endParaRPr>
          </a:p>
        </p:txBody>
      </p:sp>
    </p:spTree>
    <p:extLst>
      <p:ext uri="{BB962C8B-B14F-4D97-AF65-F5344CB8AC3E}">
        <p14:creationId xmlns:p14="http://schemas.microsoft.com/office/powerpoint/2010/main" val="3630210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A625-8A24-F550-1A49-15FFA1C1A1AA}"/>
              </a:ext>
            </a:extLst>
          </p:cNvPr>
          <p:cNvSpPr>
            <a:spLocks noGrp="1"/>
          </p:cNvSpPr>
          <p:nvPr>
            <p:ph type="title"/>
          </p:nvPr>
        </p:nvSpPr>
        <p:spPr>
          <a:xfrm>
            <a:off x="838200" y="62744"/>
            <a:ext cx="10515600" cy="1083658"/>
          </a:xfrm>
        </p:spPr>
        <p:txBody>
          <a:bodyPr>
            <a:normAutofit/>
          </a:bodyPr>
          <a:lstStyle/>
          <a:p>
            <a:r>
              <a:rPr lang="en-US" sz="3200" b="1">
                <a:solidFill>
                  <a:srgbClr val="C00000"/>
                </a:solidFill>
                <a:latin typeface="Calibri"/>
                <a:ea typeface="Calibri"/>
                <a:cs typeface="Calibri"/>
              </a:rPr>
              <a:t>9. Critical analysis on the paper</a:t>
            </a:r>
            <a:endParaRPr lang="en-US" sz="3200" b="1">
              <a:solidFill>
                <a:srgbClr val="C00000"/>
              </a:solidFill>
            </a:endParaRPr>
          </a:p>
        </p:txBody>
      </p:sp>
      <p:sp>
        <p:nvSpPr>
          <p:cNvPr id="3" name="Content Placeholder 2">
            <a:extLst>
              <a:ext uri="{FF2B5EF4-FFF2-40B4-BE49-F238E27FC236}">
                <a16:creationId xmlns:a16="http://schemas.microsoft.com/office/drawing/2014/main" id="{85566F59-BAE8-B0D8-90D4-80353CEB028B}"/>
              </a:ext>
            </a:extLst>
          </p:cNvPr>
          <p:cNvSpPr>
            <a:spLocks noGrp="1"/>
          </p:cNvSpPr>
          <p:nvPr>
            <p:ph idx="1"/>
          </p:nvPr>
        </p:nvSpPr>
        <p:spPr>
          <a:xfrm>
            <a:off x="838200" y="1414388"/>
            <a:ext cx="10515600" cy="4931908"/>
          </a:xfrm>
        </p:spPr>
        <p:txBody>
          <a:bodyPr vert="horz" lIns="91440" tIns="45720" rIns="91440" bIns="45720" rtlCol="0" anchor="t">
            <a:normAutofit/>
          </a:bodyPr>
          <a:lstStyle/>
          <a:p>
            <a:pPr marL="0" indent="0" algn="just">
              <a:buNone/>
            </a:pPr>
            <a:r>
              <a:rPr lang="en-US" sz="1800" b="1" dirty="0">
                <a:solidFill>
                  <a:schemeClr val="accent1">
                    <a:lumMod val="50000"/>
                  </a:schemeClr>
                </a:solidFill>
                <a:ea typeface="Calibri"/>
                <a:cs typeface="Calibri"/>
              </a:rPr>
              <a:t>1.</a:t>
            </a:r>
            <a:endParaRPr lang="en-US" sz="1800" dirty="0">
              <a:solidFill>
                <a:schemeClr val="accent1">
                  <a:lumMod val="50000"/>
                </a:schemeClr>
              </a:solidFill>
              <a:ea typeface="Calibri"/>
              <a:cs typeface="Calibri"/>
            </a:endParaRPr>
          </a:p>
          <a:p>
            <a:pPr marL="0" indent="0" algn="just">
              <a:buNone/>
            </a:pPr>
            <a:r>
              <a:rPr lang="en-US" sz="1800" dirty="0">
                <a:solidFill>
                  <a:schemeClr val="accent1">
                    <a:lumMod val="50000"/>
                  </a:schemeClr>
                </a:solidFill>
                <a:ea typeface="Calibri"/>
                <a:cs typeface="Calibri"/>
              </a:rPr>
              <a:t>In Section 5, under standardization efforts  for trust management in vehicular networks, under trust bootstrapping, authors mentioned that, In order to know the real trust value of the encountered node, instead of assuming it to be either 0 or 0.5 initially, it could be known by querying the back-end server to get the long-term trust value of that encountered node.</a:t>
            </a:r>
          </a:p>
          <a:p>
            <a:pPr marL="0" indent="0" algn="just">
              <a:buNone/>
            </a:pPr>
            <a:r>
              <a:rPr lang="en-US" sz="1800" dirty="0">
                <a:solidFill>
                  <a:srgbClr val="00B050"/>
                </a:solidFill>
                <a:ea typeface="Calibri"/>
                <a:cs typeface="Calibri"/>
              </a:rPr>
              <a:t>Even in the servers, what is the initial trust value stored for a new node at starting stage. Whether is it 0 or 0.5 or some arbitrary fixed value?</a:t>
            </a:r>
          </a:p>
          <a:p>
            <a:pPr marL="0" indent="0" algn="just">
              <a:buNone/>
            </a:pPr>
            <a:r>
              <a:rPr lang="en-US" sz="1800" dirty="0">
                <a:solidFill>
                  <a:srgbClr val="00B050"/>
                </a:solidFill>
                <a:ea typeface="Calibri"/>
                <a:cs typeface="Calibri"/>
              </a:rPr>
              <a:t>Authors have to clarify on this point!</a:t>
            </a:r>
          </a:p>
          <a:p>
            <a:pPr marL="0" indent="0" algn="just">
              <a:buNone/>
            </a:pPr>
            <a:endParaRPr lang="en-US" sz="1800" dirty="0">
              <a:solidFill>
                <a:schemeClr val="accent1">
                  <a:lumMod val="50000"/>
                </a:schemeClr>
              </a:solidFill>
              <a:ea typeface="Calibri"/>
              <a:cs typeface="Calibri"/>
            </a:endParaRPr>
          </a:p>
          <a:p>
            <a:pPr marL="0" indent="0" algn="just">
              <a:buNone/>
            </a:pPr>
            <a:r>
              <a:rPr lang="en-US" sz="1800" b="1" dirty="0">
                <a:solidFill>
                  <a:schemeClr val="accent1">
                    <a:lumMod val="50000"/>
                  </a:schemeClr>
                </a:solidFill>
                <a:ea typeface="Calibri"/>
                <a:cs typeface="Calibri"/>
              </a:rPr>
              <a:t>2.</a:t>
            </a:r>
          </a:p>
          <a:p>
            <a:pPr marL="0" indent="0" algn="just">
              <a:buNone/>
            </a:pPr>
            <a:r>
              <a:rPr lang="en-US" sz="1800" dirty="0">
                <a:solidFill>
                  <a:schemeClr val="accent1">
                    <a:lumMod val="50000"/>
                  </a:schemeClr>
                </a:solidFill>
                <a:ea typeface="Calibri"/>
                <a:cs typeface="Calibri"/>
              </a:rPr>
              <a:t>Under trust management methodologies in vehicular networks, under cryptographic approaches,  while discussing about the long-term trust values, and some more details related to Biswas et al. Study, authors themselves mentioned that </a:t>
            </a:r>
          </a:p>
          <a:p>
            <a:pPr marL="0" indent="0" algn="just">
              <a:buNone/>
            </a:pPr>
            <a:r>
              <a:rPr lang="en-US" sz="1800" i="1" dirty="0">
                <a:solidFill>
                  <a:srgbClr val="00B050"/>
                </a:solidFill>
                <a:ea typeface="Calibri"/>
                <a:cs typeface="Calibri"/>
              </a:rPr>
              <a:t>"The scheme lacks a practical implementation and a  full performance evaluation!"</a:t>
            </a:r>
          </a:p>
          <a:p>
            <a:endParaRPr lang="en-US" dirty="0">
              <a:ea typeface="Calibri"/>
              <a:cs typeface="Calibri"/>
            </a:endParaRPr>
          </a:p>
        </p:txBody>
      </p:sp>
    </p:spTree>
    <p:extLst>
      <p:ext uri="{BB962C8B-B14F-4D97-AF65-F5344CB8AC3E}">
        <p14:creationId xmlns:p14="http://schemas.microsoft.com/office/powerpoint/2010/main" val="2304153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4450C9-423C-4B0A-3931-D0BD3712755D}"/>
              </a:ext>
            </a:extLst>
          </p:cNvPr>
          <p:cNvSpPr txBox="1"/>
          <p:nvPr/>
        </p:nvSpPr>
        <p:spPr>
          <a:xfrm>
            <a:off x="659189" y="441476"/>
            <a:ext cx="10740571"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700" b="1" dirty="0">
                <a:solidFill>
                  <a:schemeClr val="accent1">
                    <a:lumMod val="50000"/>
                  </a:schemeClr>
                </a:solidFill>
                <a:ea typeface="Calibri"/>
                <a:cs typeface="Calibri"/>
              </a:rPr>
              <a:t>3.</a:t>
            </a:r>
          </a:p>
          <a:p>
            <a:pPr algn="just"/>
            <a:r>
              <a:rPr lang="en-US" sz="1700" dirty="0">
                <a:solidFill>
                  <a:schemeClr val="accent1">
                    <a:lumMod val="50000"/>
                  </a:schemeClr>
                </a:solidFill>
                <a:ea typeface="Calibri"/>
                <a:cs typeface="Calibri"/>
              </a:rPr>
              <a:t>In section 4 A, In Game theory-based approaches, at last they have the point </a:t>
            </a:r>
          </a:p>
          <a:p>
            <a:pPr algn="just"/>
            <a:r>
              <a:rPr lang="en-US" sz="1700" i="1" dirty="0">
                <a:solidFill>
                  <a:schemeClr val="accent1">
                    <a:lumMod val="50000"/>
                  </a:schemeClr>
                </a:solidFill>
                <a:ea typeface="Calibri"/>
                <a:cs typeface="Calibri"/>
              </a:rPr>
              <a:t>"By combining all three parameters..."</a:t>
            </a:r>
          </a:p>
          <a:p>
            <a:pPr algn="just"/>
            <a:endParaRPr lang="en-US" sz="1700" dirty="0">
              <a:solidFill>
                <a:schemeClr val="accent1">
                  <a:lumMod val="50000"/>
                </a:schemeClr>
              </a:solidFill>
              <a:ea typeface="Calibri"/>
              <a:cs typeface="Calibri"/>
            </a:endParaRPr>
          </a:p>
          <a:p>
            <a:pPr algn="just"/>
            <a:r>
              <a:rPr lang="en-US" sz="1700" dirty="0">
                <a:solidFill>
                  <a:srgbClr val="00B050"/>
                </a:solidFill>
                <a:ea typeface="Calibri"/>
                <a:cs typeface="Calibri"/>
              </a:rPr>
              <a:t>I understand  Nash equilibrium, but what is the goal or optimal outcome in this case?</a:t>
            </a:r>
          </a:p>
          <a:p>
            <a:pPr algn="just"/>
            <a:r>
              <a:rPr lang="en-US" sz="1700" dirty="0">
                <a:solidFill>
                  <a:srgbClr val="00B050"/>
                </a:solidFill>
                <a:ea typeface="Calibri"/>
                <a:cs typeface="Calibri"/>
              </a:rPr>
              <a:t>I hope authors have to mention about this!</a:t>
            </a:r>
          </a:p>
          <a:p>
            <a:pPr algn="just"/>
            <a:endParaRPr lang="en-US" sz="1700" dirty="0">
              <a:solidFill>
                <a:schemeClr val="accent1">
                  <a:lumMod val="50000"/>
                </a:schemeClr>
              </a:solidFill>
              <a:ea typeface="Calibri"/>
              <a:cs typeface="Calibri"/>
            </a:endParaRPr>
          </a:p>
          <a:p>
            <a:pPr algn="just"/>
            <a:r>
              <a:rPr lang="en-US" sz="1700" b="1" dirty="0">
                <a:solidFill>
                  <a:schemeClr val="accent1">
                    <a:lumMod val="50000"/>
                  </a:schemeClr>
                </a:solidFill>
                <a:ea typeface="Calibri"/>
                <a:cs typeface="Calibri"/>
              </a:rPr>
              <a:t>4.</a:t>
            </a:r>
          </a:p>
          <a:p>
            <a:pPr algn="just"/>
            <a:r>
              <a:rPr lang="en-US" sz="1700" dirty="0">
                <a:solidFill>
                  <a:schemeClr val="accent1">
                    <a:lumMod val="50000"/>
                  </a:schemeClr>
                </a:solidFill>
                <a:ea typeface="Calibri"/>
                <a:cs typeface="Calibri"/>
              </a:rPr>
              <a:t>In section 4 A, In Road-and-Consensus-Based  approaches, there is the point </a:t>
            </a:r>
          </a:p>
          <a:p>
            <a:pPr algn="just"/>
            <a:r>
              <a:rPr lang="en-US" sz="1700" i="1" dirty="0">
                <a:solidFill>
                  <a:schemeClr val="accent1">
                    <a:lumMod val="50000"/>
                  </a:schemeClr>
                </a:solidFill>
                <a:ea typeface="Calibri"/>
                <a:cs typeface="Calibri"/>
              </a:rPr>
              <a:t>"This different perspective about..."</a:t>
            </a:r>
          </a:p>
          <a:p>
            <a:pPr algn="just"/>
            <a:endParaRPr lang="en-US" sz="1700" dirty="0">
              <a:solidFill>
                <a:srgbClr val="00B050"/>
              </a:solidFill>
              <a:ea typeface="Calibri"/>
              <a:cs typeface="Calibri"/>
            </a:endParaRPr>
          </a:p>
          <a:p>
            <a:pPr algn="just"/>
            <a:endParaRPr lang="en-US" sz="1700" dirty="0">
              <a:solidFill>
                <a:srgbClr val="00B050"/>
              </a:solidFill>
              <a:ea typeface="Calibri"/>
              <a:cs typeface="Calibri"/>
            </a:endParaRPr>
          </a:p>
          <a:p>
            <a:pPr algn="just"/>
            <a:r>
              <a:rPr lang="en-US" sz="1700" dirty="0">
                <a:solidFill>
                  <a:srgbClr val="00B050"/>
                </a:solidFill>
                <a:ea typeface="Calibri"/>
                <a:cs typeface="Calibri"/>
              </a:rPr>
              <a:t>The drawback of this kind of implementation is that because of the presence of say one malicious node in a road segment the trust values of all the nodes in the road segment are compromised, even if they all are genuine.</a:t>
            </a:r>
          </a:p>
          <a:p>
            <a:pPr algn="just"/>
            <a:endParaRPr lang="en-US" sz="1700" dirty="0">
              <a:solidFill>
                <a:schemeClr val="accent1">
                  <a:lumMod val="50000"/>
                </a:schemeClr>
              </a:solidFill>
              <a:ea typeface="Calibri"/>
              <a:cs typeface="Calibri"/>
            </a:endParaRPr>
          </a:p>
          <a:p>
            <a:pPr algn="just"/>
            <a:r>
              <a:rPr lang="en-US" sz="1700" b="1" dirty="0">
                <a:solidFill>
                  <a:schemeClr val="accent1">
                    <a:lumMod val="50000"/>
                  </a:schemeClr>
                </a:solidFill>
                <a:ea typeface="Calibri"/>
                <a:cs typeface="Calibri"/>
              </a:rPr>
              <a:t>5.</a:t>
            </a:r>
          </a:p>
          <a:p>
            <a:pPr algn="just"/>
            <a:r>
              <a:rPr lang="en-US" sz="1700" dirty="0">
                <a:solidFill>
                  <a:schemeClr val="accent1">
                    <a:lumMod val="50000"/>
                  </a:schemeClr>
                </a:solidFill>
                <a:ea typeface="Calibri"/>
                <a:cs typeface="Calibri"/>
              </a:rPr>
              <a:t>In the entire 4 B section, either the authors not presented information of a particular proposal more </a:t>
            </a:r>
            <a:r>
              <a:rPr lang="en-US" sz="1700" dirty="0" err="1">
                <a:solidFill>
                  <a:schemeClr val="accent1">
                    <a:lumMod val="50000"/>
                  </a:schemeClr>
                </a:solidFill>
                <a:ea typeface="Calibri"/>
                <a:cs typeface="Calibri"/>
              </a:rPr>
              <a:t>consisely</a:t>
            </a:r>
            <a:r>
              <a:rPr lang="en-US" sz="1700" dirty="0">
                <a:solidFill>
                  <a:schemeClr val="accent1">
                    <a:lumMod val="50000"/>
                  </a:schemeClr>
                </a:solidFill>
                <a:ea typeface="Calibri"/>
                <a:cs typeface="Calibri"/>
              </a:rPr>
              <a:t>  (fully )</a:t>
            </a:r>
          </a:p>
          <a:p>
            <a:pPr algn="just"/>
            <a:r>
              <a:rPr lang="en-US" sz="1700" dirty="0">
                <a:solidFill>
                  <a:schemeClr val="accent1">
                    <a:lumMod val="50000"/>
                  </a:schemeClr>
                </a:solidFill>
                <a:ea typeface="Calibri"/>
                <a:cs typeface="Calibri"/>
              </a:rPr>
              <a:t> or the technical terms and combined sentences are difficult to understand with full clarity.</a:t>
            </a:r>
            <a:endParaRPr lang="en-US" sz="1700">
              <a:solidFill>
                <a:schemeClr val="accent1">
                  <a:lumMod val="50000"/>
                </a:schemeClr>
              </a:solidFill>
              <a:ea typeface="Calibri"/>
              <a:cs typeface="Calibri"/>
            </a:endParaRPr>
          </a:p>
          <a:p>
            <a:pPr algn="just"/>
            <a:r>
              <a:rPr lang="en-US" sz="1700" dirty="0">
                <a:solidFill>
                  <a:schemeClr val="accent1">
                    <a:lumMod val="50000"/>
                  </a:schemeClr>
                </a:solidFill>
                <a:ea typeface="Calibri"/>
                <a:cs typeface="Calibri"/>
              </a:rPr>
              <a:t>I mean what exactly the authors are trying to say?</a:t>
            </a:r>
          </a:p>
          <a:p>
            <a:pPr algn="just"/>
            <a:endParaRPr lang="en-US" sz="1700" dirty="0">
              <a:solidFill>
                <a:schemeClr val="accent1">
                  <a:lumMod val="50000"/>
                </a:schemeClr>
              </a:solidFill>
              <a:ea typeface="Calibri"/>
              <a:cs typeface="Calibri"/>
            </a:endParaRPr>
          </a:p>
          <a:p>
            <a:pPr algn="just"/>
            <a:r>
              <a:rPr lang="en-US" sz="1700" dirty="0">
                <a:solidFill>
                  <a:srgbClr val="00B050"/>
                </a:solidFill>
                <a:ea typeface="Calibri"/>
                <a:cs typeface="Calibri"/>
              </a:rPr>
              <a:t>As a reader, what I can say about this section is, It requires more technical and background referenced paper knowledge to get what exactly the others are pointing!</a:t>
            </a:r>
          </a:p>
        </p:txBody>
      </p:sp>
    </p:spTree>
    <p:extLst>
      <p:ext uri="{BB962C8B-B14F-4D97-AF65-F5344CB8AC3E}">
        <p14:creationId xmlns:p14="http://schemas.microsoft.com/office/powerpoint/2010/main" val="3629110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C3615F-92AA-1905-D9EB-9D6BCCD9B458}"/>
              </a:ext>
            </a:extLst>
          </p:cNvPr>
          <p:cNvSpPr txBox="1"/>
          <p:nvPr/>
        </p:nvSpPr>
        <p:spPr>
          <a:xfrm>
            <a:off x="758262" y="391784"/>
            <a:ext cx="10894154"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chemeClr val="accent1">
                    <a:lumMod val="50000"/>
                  </a:schemeClr>
                </a:solidFill>
                <a:ea typeface="Calibri"/>
                <a:cs typeface="Calibri"/>
              </a:rPr>
              <a:t>6.</a:t>
            </a:r>
            <a:endParaRPr lang="en-US"/>
          </a:p>
          <a:p>
            <a:pPr algn="just"/>
            <a:r>
              <a:rPr lang="en-US" dirty="0">
                <a:solidFill>
                  <a:schemeClr val="accent1">
                    <a:lumMod val="50000"/>
                  </a:schemeClr>
                </a:solidFill>
                <a:ea typeface="Calibri"/>
                <a:cs typeface="Calibri"/>
              </a:rPr>
              <a:t>The following observations come under "Trust in cloud based VANET" (4 B section) </a:t>
            </a:r>
          </a:p>
          <a:p>
            <a:pPr marL="742950" lvl="1" indent="-285750" algn="just">
              <a:buFont typeface="Arial"/>
              <a:buChar char="•"/>
            </a:pPr>
            <a:endParaRPr lang="en-US" dirty="0">
              <a:solidFill>
                <a:schemeClr val="accent1">
                  <a:lumMod val="50000"/>
                </a:schemeClr>
              </a:solidFill>
              <a:ea typeface="Calibri"/>
              <a:cs typeface="Calibri"/>
            </a:endParaRPr>
          </a:p>
          <a:p>
            <a:pPr marL="800100" lvl="1" indent="-342900" algn="just">
              <a:buFont typeface="Arial"/>
              <a:buChar char="•"/>
            </a:pPr>
            <a:r>
              <a:rPr lang="en-US" dirty="0">
                <a:solidFill>
                  <a:srgbClr val="00B050"/>
                </a:solidFill>
                <a:ea typeface="Calibri"/>
                <a:cs typeface="Calibri"/>
              </a:rPr>
              <a:t>How these vehicular clouds are different from VANETs ?</a:t>
            </a:r>
          </a:p>
          <a:p>
            <a:pPr lvl="1" algn="just"/>
            <a:r>
              <a:rPr lang="en-US" dirty="0">
                <a:solidFill>
                  <a:srgbClr val="00B050"/>
                </a:solidFill>
                <a:ea typeface="Calibri"/>
                <a:cs typeface="Calibri"/>
              </a:rPr>
              <a:t>       How is its structure or infrastructure looks like?</a:t>
            </a:r>
          </a:p>
          <a:p>
            <a:pPr lvl="1" algn="just"/>
            <a:r>
              <a:rPr lang="en-US" dirty="0">
                <a:solidFill>
                  <a:srgbClr val="00B050"/>
                </a:solidFill>
                <a:ea typeface="Calibri"/>
                <a:cs typeface="Calibri"/>
              </a:rPr>
              <a:t>       Authors just mentioned and used the  term without giving proper details of it, which leads </a:t>
            </a:r>
          </a:p>
          <a:p>
            <a:pPr lvl="1" algn="just"/>
            <a:r>
              <a:rPr lang="en-US" dirty="0">
                <a:solidFill>
                  <a:srgbClr val="00B050"/>
                </a:solidFill>
                <a:ea typeface="Calibri"/>
                <a:cs typeface="Calibri"/>
              </a:rPr>
              <a:t>       to misunderstanding or not-to-the exact point (missing exact clarity), which authors are trying to </a:t>
            </a:r>
          </a:p>
          <a:p>
            <a:pPr lvl="1" algn="just"/>
            <a:r>
              <a:rPr lang="en-US" dirty="0">
                <a:solidFill>
                  <a:srgbClr val="00B050"/>
                </a:solidFill>
                <a:ea typeface="Calibri"/>
                <a:cs typeface="Calibri"/>
              </a:rPr>
              <a:t>       convey us.</a:t>
            </a:r>
          </a:p>
          <a:p>
            <a:pPr marL="742950" lvl="1" indent="-285750" algn="just">
              <a:buFont typeface="Arial"/>
              <a:buChar char="•"/>
            </a:pPr>
            <a:endParaRPr lang="en-US" dirty="0">
              <a:solidFill>
                <a:srgbClr val="00B050"/>
              </a:solidFill>
              <a:ea typeface="Calibri"/>
              <a:cs typeface="Calibri"/>
            </a:endParaRPr>
          </a:p>
          <a:p>
            <a:pPr marL="742950" lvl="1" indent="-285750" algn="just">
              <a:buFont typeface="Arial"/>
              <a:buChar char="•"/>
            </a:pPr>
            <a:r>
              <a:rPr lang="en-US" dirty="0">
                <a:solidFill>
                  <a:srgbClr val="00B050"/>
                </a:solidFill>
                <a:ea typeface="Calibri"/>
                <a:cs typeface="Calibri"/>
              </a:rPr>
              <a:t> What are these public and private boards in vehicular clouds?  </a:t>
            </a:r>
          </a:p>
          <a:p>
            <a:pPr lvl="1" algn="just"/>
            <a:r>
              <a:rPr lang="en-US" dirty="0">
                <a:solidFill>
                  <a:srgbClr val="00B050"/>
                </a:solidFill>
                <a:ea typeface="Calibri"/>
                <a:cs typeface="Calibri"/>
              </a:rPr>
              <a:t>       Where they are present ?</a:t>
            </a:r>
          </a:p>
          <a:p>
            <a:pPr lvl="1" algn="just"/>
            <a:r>
              <a:rPr lang="en-US" dirty="0">
                <a:solidFill>
                  <a:srgbClr val="00B050"/>
                </a:solidFill>
                <a:ea typeface="Calibri"/>
                <a:cs typeface="Calibri"/>
              </a:rPr>
              <a:t>       Need more information and clarity on this!</a:t>
            </a:r>
          </a:p>
          <a:p>
            <a:pPr algn="just"/>
            <a:endParaRPr lang="en-US" dirty="0">
              <a:solidFill>
                <a:schemeClr val="accent1">
                  <a:lumMod val="50000"/>
                </a:schemeClr>
              </a:solidFill>
              <a:ea typeface="Calibri"/>
              <a:cs typeface="Calibri"/>
            </a:endParaRPr>
          </a:p>
          <a:p>
            <a:pPr algn="just"/>
            <a:r>
              <a:rPr lang="en-US" b="1" dirty="0">
                <a:solidFill>
                  <a:schemeClr val="accent1">
                    <a:lumMod val="50000"/>
                  </a:schemeClr>
                </a:solidFill>
                <a:ea typeface="Calibri"/>
                <a:cs typeface="Calibri"/>
              </a:rPr>
              <a:t>7.</a:t>
            </a:r>
          </a:p>
          <a:p>
            <a:pPr algn="just"/>
            <a:r>
              <a:rPr lang="en-US" dirty="0">
                <a:solidFill>
                  <a:schemeClr val="accent1">
                    <a:lumMod val="50000"/>
                  </a:schemeClr>
                </a:solidFill>
                <a:ea typeface="Calibri"/>
                <a:cs typeface="Calibri"/>
              </a:rPr>
              <a:t>In section 4 B, under Trust management in NDN-based VANET:</a:t>
            </a:r>
          </a:p>
          <a:p>
            <a:pPr algn="just"/>
            <a:endParaRPr lang="en-US">
              <a:solidFill>
                <a:schemeClr val="accent1">
                  <a:lumMod val="50000"/>
                </a:schemeClr>
              </a:solidFill>
              <a:ea typeface="Calibri"/>
              <a:cs typeface="Calibri"/>
            </a:endParaRPr>
          </a:p>
          <a:p>
            <a:pPr marL="742950" lvl="1" indent="-285750" algn="just">
              <a:buFont typeface="Arial"/>
              <a:buChar char="•"/>
            </a:pPr>
            <a:r>
              <a:rPr lang="en-US" dirty="0">
                <a:solidFill>
                  <a:srgbClr val="00B050"/>
                </a:solidFill>
                <a:ea typeface="Calibri"/>
                <a:cs typeface="Calibri"/>
              </a:rPr>
              <a:t>I got some information about this NDN, now my question is this NDN itself is a future technology still not implemented in practicality. And even, how this NDN-based VANET possible, or what it means by NDN-based VANET? </a:t>
            </a:r>
          </a:p>
          <a:p>
            <a:pPr marL="742950" lvl="1" indent="-285750" algn="just">
              <a:buFont typeface="Arial"/>
              <a:buChar char="•"/>
            </a:pPr>
            <a:endParaRPr lang="en-US" dirty="0">
              <a:solidFill>
                <a:srgbClr val="00B050"/>
              </a:solidFill>
              <a:ea typeface="Calibri"/>
              <a:cs typeface="Calibri"/>
            </a:endParaRPr>
          </a:p>
          <a:p>
            <a:pPr marL="742950" lvl="1" indent="-285750" algn="just">
              <a:buFont typeface="Arial"/>
              <a:buChar char="•"/>
            </a:pPr>
            <a:r>
              <a:rPr lang="en-US" dirty="0">
                <a:solidFill>
                  <a:srgbClr val="00B050"/>
                </a:solidFill>
                <a:ea typeface="Calibri"/>
                <a:cs typeface="Calibri"/>
              </a:rPr>
              <a:t>VANET is not static, it is dynamic, then how this data addressing going to be helpful, and also what kind of data is being addressed?</a:t>
            </a:r>
          </a:p>
          <a:p>
            <a:endParaRPr lang="en-US" dirty="0">
              <a:solidFill>
                <a:schemeClr val="accent1">
                  <a:lumMod val="50000"/>
                </a:schemeClr>
              </a:solidFill>
              <a:ea typeface="Calibri"/>
              <a:cs typeface="Calibri"/>
            </a:endParaRPr>
          </a:p>
        </p:txBody>
      </p:sp>
    </p:spTree>
    <p:extLst>
      <p:ext uri="{BB962C8B-B14F-4D97-AF65-F5344CB8AC3E}">
        <p14:creationId xmlns:p14="http://schemas.microsoft.com/office/powerpoint/2010/main" val="1125621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44E94-F9C3-6CBC-CB78-8A8A50B2010D}"/>
              </a:ext>
            </a:extLst>
          </p:cNvPr>
          <p:cNvSpPr txBox="1"/>
          <p:nvPr/>
        </p:nvSpPr>
        <p:spPr>
          <a:xfrm>
            <a:off x="568626" y="585591"/>
            <a:ext cx="10655633"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solidFill>
                  <a:schemeClr val="accent1">
                    <a:lumMod val="50000"/>
                  </a:schemeClr>
                </a:solidFill>
                <a:ea typeface="Calibri"/>
                <a:cs typeface="Calibri"/>
              </a:rPr>
              <a:t>8.</a:t>
            </a:r>
          </a:p>
          <a:p>
            <a:pPr algn="just"/>
            <a:r>
              <a:rPr lang="en-US" sz="2000" dirty="0">
                <a:solidFill>
                  <a:schemeClr val="accent1">
                    <a:lumMod val="50000"/>
                  </a:schemeClr>
                </a:solidFill>
                <a:ea typeface="Calibri"/>
                <a:cs typeface="Calibri"/>
              </a:rPr>
              <a:t>In section 4 B, under Trust management in NDN-based VANET, there is this point :</a:t>
            </a:r>
          </a:p>
          <a:p>
            <a:pPr algn="just"/>
            <a:r>
              <a:rPr lang="en-US" sz="2000" i="1" dirty="0">
                <a:solidFill>
                  <a:schemeClr val="accent1">
                    <a:lumMod val="50000"/>
                  </a:schemeClr>
                </a:solidFill>
                <a:ea typeface="Calibri"/>
                <a:cs typeface="Calibri"/>
              </a:rPr>
              <a:t>"The producer trust..."</a:t>
            </a:r>
          </a:p>
          <a:p>
            <a:pPr algn="just"/>
            <a:endParaRPr lang="en-US" sz="2000" dirty="0">
              <a:solidFill>
                <a:schemeClr val="accent1">
                  <a:lumMod val="50000"/>
                </a:schemeClr>
              </a:solidFill>
              <a:ea typeface="Calibri"/>
              <a:cs typeface="Calibri"/>
            </a:endParaRPr>
          </a:p>
          <a:p>
            <a:pPr algn="just"/>
            <a:r>
              <a:rPr lang="en-US" sz="2000" dirty="0">
                <a:solidFill>
                  <a:srgbClr val="00B050"/>
                </a:solidFill>
                <a:ea typeface="Calibri"/>
                <a:cs typeface="Calibri"/>
              </a:rPr>
              <a:t>Many doubts arose like Who is this producer ? Are they  nodes? If nodes, then what is the point or meaning in saying a fraction of the data producers are authenticated randomly and a trust value is then established for them?</a:t>
            </a:r>
          </a:p>
          <a:p>
            <a:pPr algn="just"/>
            <a:endParaRPr lang="en-US" sz="2000" dirty="0">
              <a:solidFill>
                <a:schemeClr val="accent1">
                  <a:lumMod val="50000"/>
                </a:schemeClr>
              </a:solidFill>
              <a:ea typeface="Calibri"/>
              <a:cs typeface="Calibri"/>
            </a:endParaRPr>
          </a:p>
          <a:p>
            <a:pPr algn="just"/>
            <a:r>
              <a:rPr lang="en-US" sz="2000" b="1" dirty="0">
                <a:solidFill>
                  <a:schemeClr val="accent1">
                    <a:lumMod val="50000"/>
                  </a:schemeClr>
                </a:solidFill>
                <a:ea typeface="Calibri"/>
                <a:cs typeface="Calibri"/>
              </a:rPr>
              <a:t>9.</a:t>
            </a:r>
          </a:p>
          <a:p>
            <a:pPr algn="just"/>
            <a:r>
              <a:rPr lang="en-US" sz="2000" dirty="0">
                <a:solidFill>
                  <a:schemeClr val="accent1">
                    <a:lumMod val="50000"/>
                  </a:schemeClr>
                </a:solidFill>
                <a:ea typeface="Calibri"/>
                <a:cs typeface="Calibri"/>
              </a:rPr>
              <a:t>In section 4 B, under Trust in software-defined and device-to-device communication enabled VANET, </a:t>
            </a:r>
          </a:p>
          <a:p>
            <a:pPr algn="just"/>
            <a:r>
              <a:rPr lang="en-US" sz="2000" dirty="0">
                <a:solidFill>
                  <a:schemeClr val="accent1">
                    <a:lumMod val="50000"/>
                  </a:schemeClr>
                </a:solidFill>
                <a:ea typeface="Calibri"/>
                <a:cs typeface="Calibri"/>
              </a:rPr>
              <a:t>At last of the section, there is one point:</a:t>
            </a:r>
          </a:p>
          <a:p>
            <a:pPr algn="just"/>
            <a:r>
              <a:rPr lang="en-US" sz="2000" i="1" dirty="0">
                <a:solidFill>
                  <a:schemeClr val="accent1">
                    <a:lumMod val="50000"/>
                  </a:schemeClr>
                </a:solidFill>
                <a:ea typeface="Calibri"/>
                <a:cs typeface="Calibri"/>
              </a:rPr>
              <a:t>"In contrast, in [124] the authors..."</a:t>
            </a:r>
          </a:p>
          <a:p>
            <a:pPr algn="just"/>
            <a:endParaRPr lang="en-US" sz="2000" dirty="0">
              <a:solidFill>
                <a:schemeClr val="accent1">
                  <a:lumMod val="50000"/>
                </a:schemeClr>
              </a:solidFill>
              <a:ea typeface="Calibri"/>
              <a:cs typeface="Calibri"/>
            </a:endParaRPr>
          </a:p>
          <a:p>
            <a:pPr algn="just"/>
            <a:r>
              <a:rPr lang="en-US" sz="2000" dirty="0">
                <a:solidFill>
                  <a:srgbClr val="00B050"/>
                </a:solidFill>
                <a:ea typeface="Calibri"/>
                <a:cs typeface="Calibri"/>
              </a:rPr>
              <a:t>They said about these minors selection from trust evaluation among different nodes, Now my question is that the topology and the nodes keep on changing or moving then what's the purpose of finding and selecting a node as a minor as it will move and go to a different place where there are different nodes with each having new trust values, some might better than the current miner trust value right!</a:t>
            </a:r>
          </a:p>
          <a:p>
            <a:pPr algn="just"/>
            <a:endParaRPr lang="en-US" sz="2000" dirty="0">
              <a:solidFill>
                <a:schemeClr val="accent1">
                  <a:lumMod val="50000"/>
                </a:schemeClr>
              </a:solidFill>
              <a:ea typeface="Calibri"/>
              <a:cs typeface="Calibri"/>
            </a:endParaRPr>
          </a:p>
          <a:p>
            <a:pPr algn="just"/>
            <a:endParaRPr lang="en-US" dirty="0">
              <a:ea typeface="Calibri"/>
              <a:cs typeface="Calibri"/>
            </a:endParaRPr>
          </a:p>
        </p:txBody>
      </p:sp>
    </p:spTree>
    <p:extLst>
      <p:ext uri="{BB962C8B-B14F-4D97-AF65-F5344CB8AC3E}">
        <p14:creationId xmlns:p14="http://schemas.microsoft.com/office/powerpoint/2010/main" val="2897405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54169-EDBA-5F15-572B-BD31D7AAC836}"/>
              </a:ext>
            </a:extLst>
          </p:cNvPr>
          <p:cNvSpPr txBox="1"/>
          <p:nvPr/>
        </p:nvSpPr>
        <p:spPr>
          <a:xfrm>
            <a:off x="822242" y="1051560"/>
            <a:ext cx="10535727"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ea typeface="Calibri"/>
                <a:cs typeface="Calibri"/>
              </a:rPr>
              <a:t>10.</a:t>
            </a:r>
            <a:endParaRPr lang="en-US" dirty="0"/>
          </a:p>
          <a:p>
            <a:pPr algn="just"/>
            <a:r>
              <a:rPr lang="en-US" sz="2000" dirty="0">
                <a:solidFill>
                  <a:schemeClr val="accent1">
                    <a:lumMod val="50000"/>
                  </a:schemeClr>
                </a:solidFill>
                <a:ea typeface="Calibri"/>
                <a:cs typeface="Calibri"/>
              </a:rPr>
              <a:t>Below inferences are from overall 4 B section:</a:t>
            </a:r>
          </a:p>
          <a:p>
            <a:pPr marL="742950" lvl="1" indent="-285750" algn="just">
              <a:buFont typeface="Arial"/>
              <a:buChar char="•"/>
            </a:pPr>
            <a:endParaRPr lang="en-US" sz="2000" dirty="0">
              <a:solidFill>
                <a:schemeClr val="accent1">
                  <a:lumMod val="50000"/>
                </a:schemeClr>
              </a:solidFill>
              <a:ea typeface="Calibri"/>
              <a:cs typeface="Calibri"/>
            </a:endParaRPr>
          </a:p>
          <a:p>
            <a:pPr marL="742950" lvl="1" indent="-285750" algn="just">
              <a:buFont typeface="Arial"/>
              <a:buChar char="•"/>
            </a:pPr>
            <a:r>
              <a:rPr lang="en-US" sz="2000" dirty="0">
                <a:solidFill>
                  <a:srgbClr val="00B050"/>
                </a:solidFill>
                <a:ea typeface="+mn-lt"/>
                <a:cs typeface="+mn-lt"/>
              </a:rPr>
              <a:t>The paper highlights the need for trust management in different VANET enabling technologies such as Cloud-Based VANET, Cellular-Based (5G) VANET, Software-Defined and Device-to-Device Communication-Enabled VANET, and Vehicular Social Networks (VSN).</a:t>
            </a:r>
            <a:endParaRPr lang="en-US" sz="2000" dirty="0">
              <a:solidFill>
                <a:srgbClr val="00B050"/>
              </a:solidFill>
              <a:ea typeface="Calibri" panose="020F0502020204030204"/>
              <a:cs typeface="Calibri" panose="020F0502020204030204"/>
            </a:endParaRPr>
          </a:p>
          <a:p>
            <a:pPr marL="742950" lvl="1" indent="-285750" algn="just">
              <a:buFont typeface="Arial"/>
              <a:buChar char="•"/>
            </a:pPr>
            <a:endParaRPr lang="en-US" sz="2000" dirty="0">
              <a:solidFill>
                <a:srgbClr val="00B050"/>
              </a:solidFill>
              <a:ea typeface="+mn-lt"/>
              <a:cs typeface="+mn-lt"/>
            </a:endParaRPr>
          </a:p>
          <a:p>
            <a:pPr marL="742950" lvl="1" indent="-285750" algn="just">
              <a:buFont typeface="Arial"/>
              <a:buChar char="•"/>
            </a:pPr>
            <a:r>
              <a:rPr lang="en-US" sz="2000" dirty="0">
                <a:solidFill>
                  <a:srgbClr val="00B050"/>
                </a:solidFill>
                <a:ea typeface="+mn-lt"/>
                <a:cs typeface="+mn-lt"/>
              </a:rPr>
              <a:t>The authors emphasize the importance of trust management in emerging technologies like 5G and Software-Defined VANET, acknowledging the need for new trust solutions.</a:t>
            </a:r>
            <a:endParaRPr lang="en-US" sz="2000" dirty="0">
              <a:solidFill>
                <a:srgbClr val="00B050"/>
              </a:solidFill>
              <a:ea typeface="Calibri" panose="020F0502020204030204"/>
              <a:cs typeface="Calibri" panose="020F0502020204030204"/>
            </a:endParaRPr>
          </a:p>
          <a:p>
            <a:pPr marL="742950" lvl="1" indent="-285750" algn="just">
              <a:buFont typeface="Arial"/>
              <a:buChar char="•"/>
            </a:pPr>
            <a:endParaRPr lang="en-US" sz="2000" dirty="0">
              <a:solidFill>
                <a:srgbClr val="00B050"/>
              </a:solidFill>
              <a:ea typeface="+mn-lt"/>
              <a:cs typeface="+mn-lt"/>
            </a:endParaRPr>
          </a:p>
          <a:p>
            <a:pPr marL="742950" lvl="1" indent="-285750" algn="just">
              <a:buFont typeface="Arial"/>
              <a:buChar char="•"/>
            </a:pPr>
            <a:r>
              <a:rPr lang="en-US" sz="2000" dirty="0">
                <a:solidFill>
                  <a:srgbClr val="00B050"/>
                </a:solidFill>
                <a:ea typeface="+mn-lt"/>
                <a:cs typeface="+mn-lt"/>
              </a:rPr>
              <a:t>The introduction of concepts such as trusted paths, trust zones, and the integration of blockchain, reputation systems, and deep learning into trust management frameworks showcase the diversity of approaches proposed for secure communication in VANET.</a:t>
            </a:r>
            <a:endParaRPr lang="en-US" sz="2000" dirty="0">
              <a:solidFill>
                <a:srgbClr val="00B050"/>
              </a:solidFill>
              <a:ea typeface="Calibri" panose="020F0502020204030204"/>
              <a:cs typeface="Calibri" panose="020F0502020204030204"/>
            </a:endParaRPr>
          </a:p>
          <a:p>
            <a:pPr marL="742950" lvl="1" indent="-285750" algn="just">
              <a:buFont typeface="Arial"/>
              <a:buChar char="•"/>
            </a:pPr>
            <a:endParaRPr lang="en-US" sz="2000" dirty="0">
              <a:solidFill>
                <a:srgbClr val="00B050"/>
              </a:solidFill>
              <a:ea typeface="+mn-lt"/>
              <a:cs typeface="+mn-lt"/>
            </a:endParaRPr>
          </a:p>
          <a:p>
            <a:pPr marL="742950" lvl="1" indent="-285750" algn="just">
              <a:buFont typeface="Arial"/>
              <a:buChar char="•"/>
            </a:pPr>
            <a:r>
              <a:rPr lang="en-US" sz="2000" dirty="0">
                <a:solidFill>
                  <a:srgbClr val="00B050"/>
                </a:solidFill>
                <a:ea typeface="+mn-lt"/>
                <a:cs typeface="+mn-lt"/>
              </a:rPr>
              <a:t>The paper underlines the infancy of trust management schemes in NDN-based VANET, pointing towards a potential research area for future exploration.</a:t>
            </a:r>
            <a:endParaRPr lang="en-US" sz="2000" dirty="0">
              <a:solidFill>
                <a:srgbClr val="00B050"/>
              </a:solidFill>
              <a:ea typeface="Calibri" panose="020F0502020204030204"/>
              <a:cs typeface="Calibri" panose="020F0502020204030204"/>
            </a:endParaRPr>
          </a:p>
          <a:p>
            <a:endParaRPr lang="en-US" dirty="0">
              <a:ea typeface="Calibri"/>
              <a:cs typeface="Calibri"/>
            </a:endParaRPr>
          </a:p>
        </p:txBody>
      </p:sp>
    </p:spTree>
    <p:extLst>
      <p:ext uri="{BB962C8B-B14F-4D97-AF65-F5344CB8AC3E}">
        <p14:creationId xmlns:p14="http://schemas.microsoft.com/office/powerpoint/2010/main" val="326533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9373-9B2A-3C85-7ADC-DF988A35AD68}"/>
              </a:ext>
            </a:extLst>
          </p:cNvPr>
          <p:cNvSpPr>
            <a:spLocks noGrp="1"/>
          </p:cNvSpPr>
          <p:nvPr>
            <p:ph type="title"/>
          </p:nvPr>
        </p:nvSpPr>
        <p:spPr/>
        <p:txBody>
          <a:bodyPr>
            <a:normAutofit/>
          </a:bodyPr>
          <a:lstStyle/>
          <a:p>
            <a:r>
              <a:rPr lang="en-US" sz="3200" b="1">
                <a:solidFill>
                  <a:srgbClr val="C00000"/>
                </a:solidFill>
                <a:latin typeface="Calibri"/>
                <a:ea typeface="Calibri Light"/>
                <a:cs typeface="Calibri Light"/>
              </a:rPr>
              <a:t>1.Key Terms or Keywords</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63CD2C9A-89AC-B638-0E41-37DED069B603}"/>
              </a:ext>
            </a:extLst>
          </p:cNvPr>
          <p:cNvSpPr>
            <a:spLocks noGrp="1"/>
          </p:cNvSpPr>
          <p:nvPr>
            <p:ph sz="half" idx="1"/>
          </p:nvPr>
        </p:nvSpPr>
        <p:spPr>
          <a:xfrm>
            <a:off x="838200" y="1825625"/>
            <a:ext cx="5181600" cy="4781499"/>
          </a:xfrm>
        </p:spPr>
        <p:txBody>
          <a:bodyPr vert="horz" lIns="91440" tIns="45720" rIns="91440" bIns="45720" rtlCol="0" anchor="t">
            <a:normAutofit fontScale="85000" lnSpcReduction="20000"/>
          </a:bodyPr>
          <a:lstStyle/>
          <a:p>
            <a:r>
              <a:rPr lang="en-US" sz="2000" dirty="0">
                <a:solidFill>
                  <a:schemeClr val="accent1">
                    <a:lumMod val="50000"/>
                  </a:schemeClr>
                </a:solidFill>
                <a:ea typeface="Calibri"/>
                <a:cs typeface="Calibri"/>
              </a:rPr>
              <a:t>Black Ice</a:t>
            </a:r>
          </a:p>
          <a:p>
            <a:r>
              <a:rPr lang="en-US" sz="2000" dirty="0">
                <a:solidFill>
                  <a:schemeClr val="accent1">
                    <a:lumMod val="50000"/>
                  </a:schemeClr>
                </a:solidFill>
                <a:ea typeface="Calibri"/>
                <a:cs typeface="Calibri"/>
              </a:rPr>
              <a:t>Mitigation</a:t>
            </a:r>
          </a:p>
          <a:p>
            <a:r>
              <a:rPr lang="en-US" sz="2000" dirty="0">
                <a:solidFill>
                  <a:schemeClr val="accent1">
                    <a:lumMod val="50000"/>
                  </a:schemeClr>
                </a:solidFill>
                <a:ea typeface="Calibri"/>
                <a:cs typeface="Calibri"/>
              </a:rPr>
              <a:t>Consensus</a:t>
            </a:r>
          </a:p>
          <a:p>
            <a:r>
              <a:rPr lang="en-US" sz="2000">
                <a:solidFill>
                  <a:schemeClr val="accent1">
                    <a:lumMod val="50000"/>
                  </a:schemeClr>
                </a:solidFill>
                <a:ea typeface="Calibri"/>
                <a:cs typeface="Calibri"/>
              </a:rPr>
              <a:t>Fuzzy logic</a:t>
            </a:r>
            <a:endParaRPr lang="en-US" sz="2000" dirty="0">
              <a:solidFill>
                <a:schemeClr val="accent1">
                  <a:lumMod val="50000"/>
                </a:schemeClr>
              </a:solidFill>
              <a:ea typeface="Calibri"/>
              <a:cs typeface="Calibri"/>
            </a:endParaRPr>
          </a:p>
          <a:p>
            <a:r>
              <a:rPr lang="en-US" sz="2000">
                <a:solidFill>
                  <a:schemeClr val="accent1">
                    <a:lumMod val="50000"/>
                  </a:schemeClr>
                </a:solidFill>
                <a:ea typeface="Calibri"/>
                <a:cs typeface="Calibri"/>
              </a:rPr>
              <a:t>Taxonomy</a:t>
            </a:r>
            <a:endParaRPr lang="en-US" sz="2000" dirty="0">
              <a:solidFill>
                <a:schemeClr val="accent1">
                  <a:lumMod val="50000"/>
                </a:schemeClr>
              </a:solidFill>
              <a:ea typeface="Calibri"/>
              <a:cs typeface="Calibri"/>
            </a:endParaRPr>
          </a:p>
          <a:p>
            <a:r>
              <a:rPr lang="en-US" sz="2000">
                <a:solidFill>
                  <a:schemeClr val="accent1">
                    <a:lumMod val="50000"/>
                  </a:schemeClr>
                </a:solidFill>
                <a:ea typeface="Calibri"/>
                <a:cs typeface="Calibri"/>
              </a:rPr>
              <a:t>Bootstrapping</a:t>
            </a:r>
            <a:endParaRPr lang="en-US" sz="2000" dirty="0">
              <a:solidFill>
                <a:schemeClr val="accent1">
                  <a:lumMod val="50000"/>
                </a:schemeClr>
              </a:solidFill>
              <a:ea typeface="Calibri"/>
              <a:cs typeface="Calibri"/>
            </a:endParaRPr>
          </a:p>
          <a:p>
            <a:r>
              <a:rPr lang="en-US" sz="2000">
                <a:solidFill>
                  <a:schemeClr val="accent1">
                    <a:lumMod val="50000"/>
                  </a:schemeClr>
                </a:solidFill>
                <a:ea typeface="Calibri"/>
                <a:cs typeface="Calibri"/>
              </a:rPr>
              <a:t>Cellular Network</a:t>
            </a:r>
            <a:endParaRPr lang="en-US" sz="2000" dirty="0">
              <a:solidFill>
                <a:schemeClr val="accent1">
                  <a:lumMod val="50000"/>
                </a:schemeClr>
              </a:solidFill>
              <a:ea typeface="Calibri"/>
              <a:cs typeface="Calibri"/>
            </a:endParaRPr>
          </a:p>
          <a:p>
            <a:r>
              <a:rPr lang="en-US" sz="2000">
                <a:solidFill>
                  <a:schemeClr val="accent1">
                    <a:lumMod val="50000"/>
                  </a:schemeClr>
                </a:solidFill>
                <a:ea typeface="Calibri"/>
                <a:cs typeface="Calibri"/>
              </a:rPr>
              <a:t>Block Chain Technology</a:t>
            </a:r>
            <a:endParaRPr lang="en-US" sz="2000" dirty="0">
              <a:solidFill>
                <a:schemeClr val="accent1">
                  <a:lumMod val="50000"/>
                </a:schemeClr>
              </a:solidFill>
              <a:ea typeface="Calibri"/>
              <a:cs typeface="Calibri"/>
            </a:endParaRPr>
          </a:p>
          <a:p>
            <a:r>
              <a:rPr lang="en-US" sz="2000">
                <a:solidFill>
                  <a:schemeClr val="accent1">
                    <a:lumMod val="50000"/>
                  </a:schemeClr>
                </a:solidFill>
                <a:ea typeface="Calibri"/>
                <a:cs typeface="Calibri"/>
              </a:rPr>
              <a:t>Game Theory</a:t>
            </a:r>
          </a:p>
          <a:p>
            <a:r>
              <a:rPr lang="en-US" sz="2000">
                <a:solidFill>
                  <a:schemeClr val="accent1">
                    <a:lumMod val="50000"/>
                  </a:schemeClr>
                </a:solidFill>
                <a:ea typeface="Calibri"/>
                <a:cs typeface="Calibri"/>
              </a:rPr>
              <a:t>Piggy backing</a:t>
            </a:r>
            <a:endParaRPr lang="en-US" sz="2000" dirty="0">
              <a:solidFill>
                <a:schemeClr val="accent1">
                  <a:lumMod val="50000"/>
                </a:schemeClr>
              </a:solidFill>
              <a:ea typeface="Calibri"/>
              <a:cs typeface="Calibri"/>
            </a:endParaRPr>
          </a:p>
          <a:p>
            <a:r>
              <a:rPr lang="en-US" sz="2000">
                <a:solidFill>
                  <a:schemeClr val="accent1">
                    <a:lumMod val="50000"/>
                  </a:schemeClr>
                </a:solidFill>
                <a:ea typeface="Calibri"/>
                <a:cs typeface="Calibri"/>
              </a:rPr>
              <a:t>Plausibility</a:t>
            </a:r>
            <a:endParaRPr lang="en-US" sz="2000" dirty="0">
              <a:solidFill>
                <a:schemeClr val="accent1">
                  <a:lumMod val="50000"/>
                </a:schemeClr>
              </a:solidFill>
              <a:ea typeface="Calibri"/>
              <a:cs typeface="Calibri"/>
            </a:endParaRPr>
          </a:p>
          <a:p>
            <a:r>
              <a:rPr lang="en-US" sz="2000">
                <a:solidFill>
                  <a:schemeClr val="accent1">
                    <a:lumMod val="50000"/>
                  </a:schemeClr>
                </a:solidFill>
                <a:ea typeface="Calibri"/>
                <a:cs typeface="Calibri"/>
              </a:rPr>
              <a:t>Platoon</a:t>
            </a:r>
            <a:endParaRPr lang="en-US" sz="2000" dirty="0">
              <a:solidFill>
                <a:schemeClr val="accent1">
                  <a:lumMod val="50000"/>
                </a:schemeClr>
              </a:solidFill>
              <a:ea typeface="Calibri"/>
              <a:cs typeface="Calibri"/>
            </a:endParaRPr>
          </a:p>
          <a:p>
            <a:r>
              <a:rPr lang="en-US" sz="2000">
                <a:solidFill>
                  <a:schemeClr val="accent1">
                    <a:lumMod val="50000"/>
                  </a:schemeClr>
                </a:solidFill>
                <a:ea typeface="Calibri"/>
                <a:cs typeface="Calibri"/>
              </a:rPr>
              <a:t>Session key</a:t>
            </a:r>
          </a:p>
          <a:p>
            <a:r>
              <a:rPr lang="en-US" sz="2000">
                <a:solidFill>
                  <a:schemeClr val="accent1">
                    <a:lumMod val="50000"/>
                  </a:schemeClr>
                </a:solidFill>
                <a:ea typeface="Calibri"/>
                <a:cs typeface="Calibri"/>
              </a:rPr>
              <a:t>IOT</a:t>
            </a:r>
          </a:p>
          <a:p>
            <a:r>
              <a:rPr lang="en-US" sz="2000">
                <a:solidFill>
                  <a:schemeClr val="accent1">
                    <a:lumMod val="50000"/>
                  </a:schemeClr>
                </a:solidFill>
                <a:ea typeface="Calibri"/>
                <a:cs typeface="Calibri"/>
              </a:rPr>
              <a:t>Clustering</a:t>
            </a:r>
            <a:endParaRPr lang="en-US"/>
          </a:p>
          <a:p>
            <a:endParaRPr lang="en-US" sz="2000">
              <a:solidFill>
                <a:schemeClr val="accent1">
                  <a:lumMod val="50000"/>
                </a:schemeClr>
              </a:solidFill>
              <a:ea typeface="Calibri"/>
              <a:cs typeface="Calibri"/>
            </a:endParaRPr>
          </a:p>
          <a:p>
            <a:endParaRPr lang="en-US" sz="2000">
              <a:solidFill>
                <a:schemeClr val="accent1">
                  <a:lumMod val="50000"/>
                </a:schemeClr>
              </a:solidFill>
              <a:ea typeface="Calibri"/>
              <a:cs typeface="Calibri"/>
            </a:endParaRPr>
          </a:p>
        </p:txBody>
      </p:sp>
      <p:sp>
        <p:nvSpPr>
          <p:cNvPr id="4" name="Content Placeholder 3">
            <a:extLst>
              <a:ext uri="{FF2B5EF4-FFF2-40B4-BE49-F238E27FC236}">
                <a16:creationId xmlns:a16="http://schemas.microsoft.com/office/drawing/2014/main" id="{D2D9CD35-67C0-8626-607B-B31F52FAEE5F}"/>
              </a:ext>
            </a:extLst>
          </p:cNvPr>
          <p:cNvSpPr>
            <a:spLocks noGrp="1"/>
          </p:cNvSpPr>
          <p:nvPr>
            <p:ph sz="half" idx="2"/>
          </p:nvPr>
        </p:nvSpPr>
        <p:spPr>
          <a:xfrm>
            <a:off x="6172200" y="1825625"/>
            <a:ext cx="5734664" cy="4965853"/>
          </a:xfrm>
        </p:spPr>
        <p:txBody>
          <a:bodyPr vert="horz" lIns="91440" tIns="45720" rIns="91440" bIns="45720" rtlCol="0" anchor="t">
            <a:normAutofit fontScale="85000" lnSpcReduction="20000"/>
          </a:bodyPr>
          <a:lstStyle/>
          <a:p>
            <a:r>
              <a:rPr lang="en-US" sz="2000" dirty="0">
                <a:solidFill>
                  <a:schemeClr val="accent1">
                    <a:lumMod val="50000"/>
                  </a:schemeClr>
                </a:solidFill>
                <a:ea typeface="Calibri"/>
                <a:cs typeface="Calibri"/>
              </a:rPr>
              <a:t>Nash Equilibrium</a:t>
            </a:r>
            <a:endParaRPr lang="en-US">
              <a:ea typeface="Calibri" panose="020F0502020204030204"/>
              <a:cs typeface="Calibri" panose="020F0502020204030204"/>
            </a:endParaRPr>
          </a:p>
          <a:p>
            <a:r>
              <a:rPr lang="en-US" sz="2000" dirty="0">
                <a:solidFill>
                  <a:schemeClr val="accent1">
                    <a:lumMod val="50000"/>
                  </a:schemeClr>
                </a:solidFill>
                <a:ea typeface="Calibri"/>
                <a:cs typeface="Calibri"/>
              </a:rPr>
              <a:t>Aggregation</a:t>
            </a:r>
          </a:p>
          <a:p>
            <a:r>
              <a:rPr lang="en-US" sz="2000" dirty="0">
                <a:solidFill>
                  <a:schemeClr val="accent1">
                    <a:lumMod val="50000"/>
                  </a:schemeClr>
                </a:solidFill>
                <a:ea typeface="Calibri"/>
                <a:cs typeface="Calibri"/>
              </a:rPr>
              <a:t>Collusion</a:t>
            </a:r>
          </a:p>
          <a:p>
            <a:r>
              <a:rPr lang="en-US" sz="2000" dirty="0">
                <a:solidFill>
                  <a:schemeClr val="accent1">
                    <a:lumMod val="50000"/>
                  </a:schemeClr>
                </a:solidFill>
                <a:ea typeface="Calibri"/>
                <a:cs typeface="Calibri"/>
              </a:rPr>
              <a:t>Supervised ,Unsupervised, Reinforcement ML .</a:t>
            </a:r>
          </a:p>
          <a:p>
            <a:r>
              <a:rPr lang="en-US" sz="2000" dirty="0">
                <a:solidFill>
                  <a:schemeClr val="accent1">
                    <a:lumMod val="50000"/>
                  </a:schemeClr>
                </a:solidFill>
                <a:ea typeface="Calibri"/>
                <a:cs typeface="Calibri"/>
              </a:rPr>
              <a:t>SVM</a:t>
            </a:r>
          </a:p>
          <a:p>
            <a:r>
              <a:rPr lang="en-US" sz="2000" dirty="0">
                <a:solidFill>
                  <a:schemeClr val="accent1">
                    <a:lumMod val="50000"/>
                  </a:schemeClr>
                </a:solidFill>
                <a:ea typeface="Calibri"/>
                <a:cs typeface="Calibri"/>
              </a:rPr>
              <a:t>Bloom filters</a:t>
            </a:r>
          </a:p>
          <a:p>
            <a:r>
              <a:rPr lang="en-US" sz="2000" dirty="0">
                <a:solidFill>
                  <a:schemeClr val="accent1">
                    <a:lumMod val="50000"/>
                  </a:schemeClr>
                </a:solidFill>
                <a:ea typeface="Calibri"/>
                <a:cs typeface="Calibri"/>
              </a:rPr>
              <a:t>5G and spectral efficiency in 5G</a:t>
            </a:r>
          </a:p>
          <a:p>
            <a:r>
              <a:rPr lang="en-US" sz="2000" dirty="0">
                <a:solidFill>
                  <a:schemeClr val="accent1">
                    <a:lumMod val="50000"/>
                  </a:schemeClr>
                </a:solidFill>
                <a:ea typeface="Calibri"/>
                <a:cs typeface="Calibri"/>
              </a:rPr>
              <a:t>NDN and CCN</a:t>
            </a:r>
          </a:p>
          <a:p>
            <a:r>
              <a:rPr lang="en-US" sz="2000" dirty="0">
                <a:solidFill>
                  <a:schemeClr val="accent1">
                    <a:lumMod val="50000"/>
                  </a:schemeClr>
                </a:solidFill>
                <a:ea typeface="Calibri"/>
                <a:cs typeface="Calibri"/>
              </a:rPr>
              <a:t>Network Virtualization</a:t>
            </a:r>
          </a:p>
          <a:p>
            <a:r>
              <a:rPr lang="en-US" sz="2000" dirty="0">
                <a:solidFill>
                  <a:schemeClr val="accent1">
                    <a:lumMod val="50000"/>
                  </a:schemeClr>
                </a:solidFill>
                <a:ea typeface="Calibri"/>
                <a:cs typeface="Calibri"/>
              </a:rPr>
              <a:t>SDN</a:t>
            </a:r>
          </a:p>
          <a:p>
            <a:r>
              <a:rPr lang="en-US" sz="2000" dirty="0">
                <a:solidFill>
                  <a:schemeClr val="accent1">
                    <a:lumMod val="50000"/>
                  </a:schemeClr>
                </a:solidFill>
                <a:ea typeface="Calibri"/>
                <a:cs typeface="Calibri"/>
              </a:rPr>
              <a:t>Cognition</a:t>
            </a:r>
          </a:p>
          <a:p>
            <a:r>
              <a:rPr lang="en-US" sz="2000" dirty="0">
                <a:solidFill>
                  <a:schemeClr val="accent1">
                    <a:lumMod val="50000"/>
                  </a:schemeClr>
                </a:solidFill>
                <a:ea typeface="Calibri"/>
                <a:cs typeface="Calibri"/>
              </a:rPr>
              <a:t>AODV</a:t>
            </a:r>
          </a:p>
          <a:p>
            <a:r>
              <a:rPr lang="en-US" sz="2000" dirty="0">
                <a:solidFill>
                  <a:schemeClr val="accent1">
                    <a:lumMod val="50000"/>
                  </a:schemeClr>
                </a:solidFill>
                <a:ea typeface="Calibri"/>
                <a:cs typeface="Calibri"/>
              </a:rPr>
              <a:t>Deep Learning - ANN</a:t>
            </a:r>
          </a:p>
          <a:p>
            <a:r>
              <a:rPr lang="en-US" sz="2000" dirty="0">
                <a:solidFill>
                  <a:schemeClr val="accent1">
                    <a:lumMod val="50000"/>
                  </a:schemeClr>
                </a:solidFill>
                <a:ea typeface="Calibri"/>
                <a:cs typeface="Calibri"/>
              </a:rPr>
              <a:t>Pretty Good Privacy (PGP)</a:t>
            </a:r>
          </a:p>
          <a:p>
            <a:endParaRPr lang="en-US" sz="2000">
              <a:solidFill>
                <a:schemeClr val="accent1">
                  <a:lumMod val="50000"/>
                </a:schemeClr>
              </a:solidFill>
              <a:ea typeface="Calibri"/>
              <a:cs typeface="Calibri"/>
            </a:endParaRPr>
          </a:p>
          <a:p>
            <a:endParaRPr lang="en-US" sz="2000">
              <a:solidFill>
                <a:schemeClr val="accent1">
                  <a:lumMod val="50000"/>
                </a:schemeClr>
              </a:solidFill>
              <a:ea typeface="Calibri"/>
              <a:cs typeface="Calibri"/>
            </a:endParaRPr>
          </a:p>
        </p:txBody>
      </p:sp>
    </p:spTree>
    <p:extLst>
      <p:ext uri="{BB962C8B-B14F-4D97-AF65-F5344CB8AC3E}">
        <p14:creationId xmlns:p14="http://schemas.microsoft.com/office/powerpoint/2010/main" val="4160849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5CFB-9D92-DDC5-1044-7746288DD4C3}"/>
              </a:ext>
            </a:extLst>
          </p:cNvPr>
          <p:cNvSpPr>
            <a:spLocks noGrp="1"/>
          </p:cNvSpPr>
          <p:nvPr>
            <p:ph type="title"/>
          </p:nvPr>
        </p:nvSpPr>
        <p:spPr>
          <a:xfrm>
            <a:off x="838200" y="2863"/>
            <a:ext cx="10515600" cy="1063235"/>
          </a:xfrm>
        </p:spPr>
        <p:txBody>
          <a:bodyPr>
            <a:normAutofit/>
          </a:bodyPr>
          <a:lstStyle/>
          <a:p>
            <a:r>
              <a:rPr lang="en-US" sz="3200" b="1" dirty="0">
                <a:solidFill>
                  <a:srgbClr val="C00000"/>
                </a:solidFill>
                <a:latin typeface="Calibri"/>
                <a:ea typeface="Calibri Light"/>
                <a:cs typeface="Calibri Light"/>
              </a:rPr>
              <a:t>Positives</a:t>
            </a:r>
          </a:p>
        </p:txBody>
      </p:sp>
      <p:sp>
        <p:nvSpPr>
          <p:cNvPr id="3" name="Content Placeholder 2">
            <a:extLst>
              <a:ext uri="{FF2B5EF4-FFF2-40B4-BE49-F238E27FC236}">
                <a16:creationId xmlns:a16="http://schemas.microsoft.com/office/drawing/2014/main" id="{623D1092-E8C4-3231-3E75-C4EE0DC12D97}"/>
              </a:ext>
            </a:extLst>
          </p:cNvPr>
          <p:cNvSpPr>
            <a:spLocks noGrp="1"/>
          </p:cNvSpPr>
          <p:nvPr>
            <p:ph idx="1"/>
          </p:nvPr>
        </p:nvSpPr>
        <p:spPr>
          <a:xfrm>
            <a:off x="838200" y="1136120"/>
            <a:ext cx="10515600" cy="5572904"/>
          </a:xfrm>
        </p:spPr>
        <p:txBody>
          <a:bodyPr vert="horz" lIns="91440" tIns="45720" rIns="91440" bIns="45720" rtlCol="0" anchor="t">
            <a:noAutofit/>
          </a:bodyPr>
          <a:lstStyle/>
          <a:p>
            <a:pPr algn="just"/>
            <a:r>
              <a:rPr lang="en-US" sz="1600" b="1" dirty="0">
                <a:solidFill>
                  <a:schemeClr val="accent1">
                    <a:lumMod val="50000"/>
                  </a:schemeClr>
                </a:solidFill>
                <a:ea typeface="Calibri"/>
                <a:cs typeface="Calibri"/>
              </a:rPr>
              <a:t>Comprehensive Review</a:t>
            </a:r>
            <a:endParaRPr lang="en-US" sz="1600" dirty="0">
              <a:solidFill>
                <a:schemeClr val="accent1">
                  <a:lumMod val="50000"/>
                </a:schemeClr>
              </a:solidFill>
              <a:ea typeface="Calibri"/>
              <a:cs typeface="Calibri"/>
            </a:endParaRPr>
          </a:p>
          <a:p>
            <a:pPr lvl="1" algn="just">
              <a:buFont typeface="Wingdings" panose="020B0604020202020204" pitchFamily="34" charset="0"/>
              <a:buChar char="§"/>
            </a:pPr>
            <a:r>
              <a:rPr lang="en-US" sz="1600" dirty="0">
                <a:solidFill>
                  <a:schemeClr val="accent1">
                    <a:lumMod val="50000"/>
                  </a:schemeClr>
                </a:solidFill>
                <a:ea typeface="Calibri"/>
                <a:cs typeface="Calibri"/>
              </a:rPr>
              <a:t>The paper offers an extensive review of trust establishment and management schemes in VANETs, providing a valuable resource for researchers and practitioners in the field.</a:t>
            </a:r>
          </a:p>
          <a:p>
            <a:pPr algn="just"/>
            <a:r>
              <a:rPr lang="en-US" sz="1600" b="1" dirty="0">
                <a:solidFill>
                  <a:schemeClr val="accent1">
                    <a:lumMod val="50000"/>
                  </a:schemeClr>
                </a:solidFill>
                <a:ea typeface="Calibri"/>
                <a:cs typeface="Calibri"/>
              </a:rPr>
              <a:t>Taxonomy and Categorization</a:t>
            </a:r>
          </a:p>
          <a:p>
            <a:pPr lvl="1" algn="just">
              <a:buFont typeface="Wingdings" panose="020B0604020202020204" pitchFamily="34" charset="0"/>
              <a:buChar char="§"/>
            </a:pPr>
            <a:r>
              <a:rPr lang="en-US" sz="1600" dirty="0">
                <a:solidFill>
                  <a:schemeClr val="accent1">
                    <a:lumMod val="50000"/>
                  </a:schemeClr>
                </a:solidFill>
                <a:ea typeface="Calibri"/>
                <a:cs typeface="Calibri"/>
              </a:rPr>
              <a:t>The development of a taxonomy for trust in VANETs contributes to the organization and understanding of various trust management mechanisms, enhancing the clarity of the presented information.</a:t>
            </a:r>
          </a:p>
          <a:p>
            <a:pPr algn="just"/>
            <a:r>
              <a:rPr lang="en-US" sz="1600" dirty="0">
                <a:solidFill>
                  <a:schemeClr val="accent1">
                    <a:lumMod val="50000"/>
                  </a:schemeClr>
                </a:solidFill>
                <a:ea typeface="Calibri"/>
                <a:cs typeface="Calibri"/>
              </a:rPr>
              <a:t> </a:t>
            </a:r>
            <a:r>
              <a:rPr lang="en-US" sz="1600" b="1" dirty="0">
                <a:solidFill>
                  <a:schemeClr val="accent1">
                    <a:lumMod val="50000"/>
                  </a:schemeClr>
                </a:solidFill>
                <a:ea typeface="Calibri"/>
                <a:cs typeface="Calibri"/>
              </a:rPr>
              <a:t>Clear Writing Style</a:t>
            </a:r>
          </a:p>
          <a:p>
            <a:pPr lvl="1" algn="just">
              <a:buFont typeface="Wingdings" panose="020B0604020202020204" pitchFamily="34" charset="0"/>
              <a:buChar char="§"/>
            </a:pPr>
            <a:r>
              <a:rPr lang="en-US" sz="1600" dirty="0">
                <a:solidFill>
                  <a:schemeClr val="accent1">
                    <a:lumMod val="50000"/>
                  </a:schemeClr>
                </a:solidFill>
                <a:ea typeface="Calibri"/>
                <a:cs typeface="Calibri"/>
              </a:rPr>
              <a:t>The paper employs a clear and structured writing style, making it accessible to a broad audience.</a:t>
            </a:r>
          </a:p>
          <a:p>
            <a:pPr algn="just"/>
            <a:r>
              <a:rPr lang="en-US" sz="1600" b="1" dirty="0">
                <a:solidFill>
                  <a:schemeClr val="accent1">
                    <a:lumMod val="50000"/>
                  </a:schemeClr>
                </a:solidFill>
                <a:ea typeface="Calibri"/>
                <a:cs typeface="Calibri"/>
              </a:rPr>
              <a:t>Visual Aids </a:t>
            </a:r>
          </a:p>
          <a:p>
            <a:pPr lvl="1" algn="just">
              <a:buFont typeface="Wingdings" panose="020B0604020202020204" pitchFamily="34" charset="0"/>
              <a:buChar char="§"/>
            </a:pPr>
            <a:r>
              <a:rPr lang="en-US" sz="1600" dirty="0">
                <a:solidFill>
                  <a:schemeClr val="accent1">
                    <a:lumMod val="50000"/>
                  </a:schemeClr>
                </a:solidFill>
                <a:ea typeface="Calibri"/>
                <a:cs typeface="Calibri"/>
              </a:rPr>
              <a:t>The inclusion of figures, such as classification of trust establishment mechanisms and taxonomy diagram, contributes to the clarity of the concepts.</a:t>
            </a:r>
          </a:p>
          <a:p>
            <a:pPr lvl="1" algn="just">
              <a:buFont typeface="Wingdings" panose="020B0604020202020204" pitchFamily="34" charset="0"/>
              <a:buChar char="§"/>
            </a:pPr>
            <a:r>
              <a:rPr lang="en-US" sz="1600" dirty="0">
                <a:solidFill>
                  <a:schemeClr val="accent1">
                    <a:lumMod val="50000"/>
                  </a:schemeClr>
                </a:solidFill>
                <a:ea typeface="Calibri"/>
                <a:cs typeface="Calibri"/>
              </a:rPr>
              <a:t>Visual aids are effective in conveying intricate details and relationships between different security levels.</a:t>
            </a:r>
          </a:p>
          <a:p>
            <a:pPr algn="just"/>
            <a:r>
              <a:rPr lang="en-US" sz="1600" b="1" dirty="0">
                <a:solidFill>
                  <a:schemeClr val="accent1">
                    <a:lumMod val="50000"/>
                  </a:schemeClr>
                </a:solidFill>
                <a:ea typeface="Calibri"/>
                <a:cs typeface="Calibri"/>
              </a:rPr>
              <a:t>Identifying Integration Perspective</a:t>
            </a:r>
          </a:p>
          <a:p>
            <a:pPr lvl="1" algn="just">
              <a:buFont typeface="Wingdings" panose="020B0604020202020204" pitchFamily="34" charset="0"/>
              <a:buChar char="§"/>
            </a:pPr>
            <a:r>
              <a:rPr lang="en-US" sz="1600" dirty="0">
                <a:solidFill>
                  <a:schemeClr val="accent1">
                    <a:lumMod val="50000"/>
                  </a:schemeClr>
                </a:solidFill>
                <a:ea typeface="Calibri"/>
                <a:cs typeface="Calibri"/>
              </a:rPr>
              <a:t>Recognizing the integration of VANETs with emerging technologies reflects a forward-looking approach,  considering the evolving landscape of vehicular communication.</a:t>
            </a:r>
          </a:p>
          <a:p>
            <a:pPr algn="just">
              <a:buFont typeface="Arial"/>
              <a:buChar char="•"/>
            </a:pPr>
            <a:r>
              <a:rPr lang="en-US" sz="1600" b="1" dirty="0">
                <a:solidFill>
                  <a:schemeClr val="accent1">
                    <a:lumMod val="50000"/>
                  </a:schemeClr>
                </a:solidFill>
                <a:ea typeface="Calibri"/>
                <a:cs typeface="Calibri"/>
              </a:rPr>
              <a:t>Identification of Future Research Areas</a:t>
            </a:r>
            <a:endParaRPr lang="en-US" sz="1600" dirty="0">
              <a:solidFill>
                <a:schemeClr val="accent1">
                  <a:lumMod val="50000"/>
                </a:schemeClr>
              </a:solidFill>
              <a:ea typeface="Calibri"/>
              <a:cs typeface="Calibri"/>
            </a:endParaRPr>
          </a:p>
          <a:p>
            <a:pPr lvl="1" algn="just">
              <a:buFont typeface="Wingdings"/>
              <a:buChar char="§"/>
            </a:pPr>
            <a:r>
              <a:rPr lang="en-US" sz="1600" dirty="0">
                <a:solidFill>
                  <a:schemeClr val="accent1">
                    <a:lumMod val="50000"/>
                  </a:schemeClr>
                </a:solidFill>
                <a:ea typeface="Calibri"/>
                <a:cs typeface="Calibri"/>
              </a:rPr>
              <a:t>The paper identifies and outlines future research directions, guiding researchers towards unexplored territories and areas requiring further investigation.</a:t>
            </a:r>
          </a:p>
          <a:p>
            <a:pPr marL="457200" lvl="1" indent="0" algn="just">
              <a:buFont typeface="Courier New" panose="020B0604020202020204" pitchFamily="34" charset="0"/>
              <a:buNone/>
            </a:pPr>
            <a:endParaRPr lang="en-US" dirty="0">
              <a:solidFill>
                <a:schemeClr val="accent1">
                  <a:lumMod val="50000"/>
                </a:schemeClr>
              </a:solidFill>
              <a:ea typeface="Calibri"/>
              <a:cs typeface="Calibri"/>
            </a:endParaRPr>
          </a:p>
        </p:txBody>
      </p:sp>
    </p:spTree>
    <p:extLst>
      <p:ext uri="{BB962C8B-B14F-4D97-AF65-F5344CB8AC3E}">
        <p14:creationId xmlns:p14="http://schemas.microsoft.com/office/powerpoint/2010/main" val="850709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28DE-486E-F91A-A9A2-53FC8EFBE214}"/>
              </a:ext>
            </a:extLst>
          </p:cNvPr>
          <p:cNvSpPr>
            <a:spLocks noGrp="1"/>
          </p:cNvSpPr>
          <p:nvPr>
            <p:ph type="title"/>
          </p:nvPr>
        </p:nvSpPr>
        <p:spPr>
          <a:xfrm>
            <a:off x="838200" y="576"/>
            <a:ext cx="10515600" cy="845244"/>
          </a:xfrm>
        </p:spPr>
        <p:txBody>
          <a:bodyPr>
            <a:normAutofit/>
          </a:bodyPr>
          <a:lstStyle/>
          <a:p>
            <a:r>
              <a:rPr lang="en-US" sz="3200" b="1" dirty="0">
                <a:solidFill>
                  <a:srgbClr val="C00000"/>
                </a:solidFill>
                <a:latin typeface="Calibri"/>
                <a:ea typeface="Calibri Light"/>
                <a:cs typeface="Calibri Light"/>
              </a:rPr>
              <a:t>Negatives</a:t>
            </a:r>
          </a:p>
        </p:txBody>
      </p:sp>
      <p:sp>
        <p:nvSpPr>
          <p:cNvPr id="3" name="Content Placeholder 2">
            <a:extLst>
              <a:ext uri="{FF2B5EF4-FFF2-40B4-BE49-F238E27FC236}">
                <a16:creationId xmlns:a16="http://schemas.microsoft.com/office/drawing/2014/main" id="{8AE7F145-B7E1-ABB6-B319-C661C684C147}"/>
              </a:ext>
            </a:extLst>
          </p:cNvPr>
          <p:cNvSpPr>
            <a:spLocks noGrp="1"/>
          </p:cNvSpPr>
          <p:nvPr>
            <p:ph idx="1"/>
          </p:nvPr>
        </p:nvSpPr>
        <p:spPr>
          <a:xfrm>
            <a:off x="840501" y="1096561"/>
            <a:ext cx="10515600" cy="5337203"/>
          </a:xfrm>
        </p:spPr>
        <p:txBody>
          <a:bodyPr vert="horz" lIns="91440" tIns="45720" rIns="91440" bIns="45720" rtlCol="0" anchor="t">
            <a:noAutofit/>
          </a:bodyPr>
          <a:lstStyle/>
          <a:p>
            <a:pPr algn="just"/>
            <a:r>
              <a:rPr lang="en-US" sz="1600" b="1" dirty="0">
                <a:solidFill>
                  <a:schemeClr val="accent1">
                    <a:lumMod val="50000"/>
                  </a:schemeClr>
                </a:solidFill>
                <a:ea typeface="Calibri"/>
                <a:cs typeface="Calibri"/>
              </a:rPr>
              <a:t>Limited Innovation</a:t>
            </a:r>
            <a:endParaRPr lang="en-US" sz="1600" dirty="0">
              <a:solidFill>
                <a:schemeClr val="accent1">
                  <a:lumMod val="50000"/>
                </a:schemeClr>
              </a:solidFill>
              <a:ea typeface="Calibri"/>
              <a:cs typeface="Calibri"/>
            </a:endParaRPr>
          </a:p>
          <a:p>
            <a:pPr lvl="1" algn="just">
              <a:buFont typeface="Wingdings" panose="020B0604020202020204" pitchFamily="34" charset="0"/>
              <a:buChar char="§"/>
            </a:pPr>
            <a:r>
              <a:rPr lang="en-US" sz="1600" dirty="0">
                <a:solidFill>
                  <a:schemeClr val="accent1">
                    <a:lumMod val="50000"/>
                  </a:schemeClr>
                </a:solidFill>
                <a:ea typeface="Calibri"/>
                <a:cs typeface="Calibri"/>
              </a:rPr>
              <a:t>The paper notes the absence of entirely new trust management schemes in the last five years, indicating potential stagnation in the field and a need for more innovative approaches.</a:t>
            </a:r>
          </a:p>
          <a:p>
            <a:pPr algn="just"/>
            <a:r>
              <a:rPr lang="en-US" sz="1600" b="1" dirty="0">
                <a:solidFill>
                  <a:schemeClr val="accent1">
                    <a:lumMod val="50000"/>
                  </a:schemeClr>
                </a:solidFill>
                <a:ea typeface="Calibri"/>
                <a:cs typeface="Calibri"/>
              </a:rPr>
              <a:t>Depth Variability</a:t>
            </a:r>
          </a:p>
          <a:p>
            <a:pPr lvl="1" algn="just">
              <a:buFont typeface="Wingdings" panose="020B0604020202020204" pitchFamily="34" charset="0"/>
              <a:buChar char="§"/>
            </a:pPr>
            <a:r>
              <a:rPr lang="en-US" sz="1600" dirty="0">
                <a:solidFill>
                  <a:schemeClr val="accent1">
                    <a:lumMod val="50000"/>
                  </a:schemeClr>
                </a:solidFill>
                <a:ea typeface="Calibri"/>
                <a:cs typeface="Calibri"/>
              </a:rPr>
              <a:t>The depth of analysis across different perspectives may vary, with some perspectives receiving more attention than others.</a:t>
            </a:r>
          </a:p>
          <a:p>
            <a:pPr lvl="1" algn="just">
              <a:buFont typeface="Wingdings" panose="020B0604020202020204" pitchFamily="34" charset="0"/>
              <a:buChar char="§"/>
            </a:pPr>
            <a:r>
              <a:rPr lang="en-US" sz="1600" dirty="0">
                <a:solidFill>
                  <a:schemeClr val="accent1">
                    <a:lumMod val="50000"/>
                  </a:schemeClr>
                </a:solidFill>
                <a:ea typeface="Calibri"/>
                <a:cs typeface="Calibri"/>
              </a:rPr>
              <a:t>A more balanced coverage could improve the overall quality.</a:t>
            </a:r>
          </a:p>
          <a:p>
            <a:pPr algn="just"/>
            <a:r>
              <a:rPr lang="en-US" sz="1600" b="1" dirty="0">
                <a:solidFill>
                  <a:schemeClr val="accent1">
                    <a:lumMod val="50000"/>
                  </a:schemeClr>
                </a:solidFill>
                <a:ea typeface="Calibri"/>
                <a:cs typeface="Calibri"/>
              </a:rPr>
              <a:t>Limited Exploration of Integration Challenges</a:t>
            </a:r>
          </a:p>
          <a:p>
            <a:pPr lvl="1" algn="just">
              <a:buFont typeface="Wingdings" panose="020B0604020202020204" pitchFamily="34" charset="0"/>
              <a:buChar char="§"/>
            </a:pPr>
            <a:r>
              <a:rPr lang="en-US" sz="1600" dirty="0">
                <a:solidFill>
                  <a:schemeClr val="accent1">
                    <a:lumMod val="50000"/>
                  </a:schemeClr>
                </a:solidFill>
                <a:ea typeface="Calibri"/>
                <a:cs typeface="Calibri"/>
              </a:rPr>
              <a:t>The paper briefly mentions integration challenges with emerging technologies but does not provide an in-depth exploration or propose specific solutions, leaving room for further development in this aspect.</a:t>
            </a:r>
          </a:p>
          <a:p>
            <a:pPr algn="just"/>
            <a:r>
              <a:rPr lang="en-US" sz="1600" b="1" dirty="0">
                <a:solidFill>
                  <a:schemeClr val="accent1">
                    <a:lumMod val="50000"/>
                  </a:schemeClr>
                </a:solidFill>
                <a:ea typeface="Calibri"/>
                <a:cs typeface="Calibri"/>
              </a:rPr>
              <a:t>Brief Future Research Directions</a:t>
            </a:r>
            <a:endParaRPr lang="en-US" sz="1600" dirty="0">
              <a:solidFill>
                <a:schemeClr val="accent1">
                  <a:lumMod val="50000"/>
                </a:schemeClr>
              </a:solidFill>
              <a:ea typeface="Calibri"/>
              <a:cs typeface="Calibri"/>
            </a:endParaRPr>
          </a:p>
          <a:p>
            <a:pPr lvl="1" algn="just">
              <a:buFont typeface="Wingdings" panose="020B0604020202020204" pitchFamily="34" charset="0"/>
              <a:buChar char="§"/>
            </a:pPr>
            <a:r>
              <a:rPr lang="en-US" sz="1600" dirty="0">
                <a:solidFill>
                  <a:schemeClr val="accent1">
                    <a:lumMod val="50000"/>
                  </a:schemeClr>
                </a:solidFill>
                <a:ea typeface="Calibri"/>
                <a:cs typeface="Calibri"/>
              </a:rPr>
              <a:t>The future research directions are presented as points without detailed discussions.</a:t>
            </a:r>
          </a:p>
          <a:p>
            <a:pPr lvl="1" algn="just">
              <a:buFont typeface="Wingdings" panose="020B0604020202020204" pitchFamily="34" charset="0"/>
              <a:buChar char="§"/>
            </a:pPr>
            <a:r>
              <a:rPr lang="en-US" sz="1600" dirty="0">
                <a:solidFill>
                  <a:schemeClr val="accent1">
                    <a:lumMod val="50000"/>
                  </a:schemeClr>
                </a:solidFill>
                <a:ea typeface="Calibri"/>
                <a:cs typeface="Calibri"/>
              </a:rPr>
              <a:t>A more in-depth exploration of these areas could enhance the paper's contribution.</a:t>
            </a:r>
          </a:p>
          <a:p>
            <a:pPr algn="just"/>
            <a:r>
              <a:rPr lang="en-US" sz="1600" b="1" dirty="0">
                <a:solidFill>
                  <a:schemeClr val="accent1">
                    <a:lumMod val="50000"/>
                  </a:schemeClr>
                </a:solidFill>
                <a:ea typeface="Calibri"/>
                <a:cs typeface="Calibri"/>
              </a:rPr>
              <a:t>Theoritical Emphasis</a:t>
            </a:r>
          </a:p>
          <a:p>
            <a:pPr lvl="1" algn="just">
              <a:buFont typeface="Wingdings" panose="020B0604020202020204" pitchFamily="34" charset="0"/>
              <a:buChar char="§"/>
            </a:pPr>
            <a:r>
              <a:rPr lang="en-US" sz="1600" dirty="0">
                <a:solidFill>
                  <a:schemeClr val="accent1">
                    <a:lumMod val="50000"/>
                  </a:schemeClr>
                </a:solidFill>
                <a:ea typeface="Calibri"/>
                <a:cs typeface="Calibri"/>
              </a:rPr>
              <a:t>Some sections could benefit from additional examples or case studies to illustrate theoretical concepts, enhancing the practical applicability of the presented ideas.</a:t>
            </a:r>
          </a:p>
        </p:txBody>
      </p:sp>
    </p:spTree>
    <p:extLst>
      <p:ext uri="{BB962C8B-B14F-4D97-AF65-F5344CB8AC3E}">
        <p14:creationId xmlns:p14="http://schemas.microsoft.com/office/powerpoint/2010/main" val="1806623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D02E-B632-6302-BD32-F8FEBC4E99D8}"/>
              </a:ext>
            </a:extLst>
          </p:cNvPr>
          <p:cNvSpPr>
            <a:spLocks noGrp="1"/>
          </p:cNvSpPr>
          <p:nvPr>
            <p:ph type="title"/>
          </p:nvPr>
        </p:nvSpPr>
        <p:spPr>
          <a:xfrm>
            <a:off x="838200" y="2863"/>
            <a:ext cx="10515600" cy="799676"/>
          </a:xfrm>
        </p:spPr>
        <p:txBody>
          <a:bodyPr>
            <a:normAutofit/>
          </a:bodyPr>
          <a:lstStyle/>
          <a:p>
            <a:r>
              <a:rPr lang="en-US" sz="3200" b="1">
                <a:solidFill>
                  <a:srgbClr val="C00000"/>
                </a:solidFill>
                <a:latin typeface="Calibri"/>
                <a:cs typeface="Calibri Light"/>
              </a:rPr>
              <a:t>10. Future scope of the paper</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16292D9A-BF5B-A614-B837-B5CEA1E65E6C}"/>
              </a:ext>
            </a:extLst>
          </p:cNvPr>
          <p:cNvSpPr>
            <a:spLocks noGrp="1"/>
          </p:cNvSpPr>
          <p:nvPr>
            <p:ph idx="1"/>
          </p:nvPr>
        </p:nvSpPr>
        <p:spPr>
          <a:xfrm>
            <a:off x="838200" y="993251"/>
            <a:ext cx="10515600" cy="5483515"/>
          </a:xfrm>
        </p:spPr>
        <p:txBody>
          <a:bodyPr vert="horz" lIns="91440" tIns="45720" rIns="91440" bIns="45720" rtlCol="0" anchor="t">
            <a:noAutofit/>
          </a:bodyPr>
          <a:lstStyle/>
          <a:p>
            <a:pPr marL="228600" lvl="1" indent="0">
              <a:buNone/>
            </a:pPr>
            <a:r>
              <a:rPr lang="en-US" sz="1600" b="1">
                <a:solidFill>
                  <a:schemeClr val="accent1">
                    <a:lumMod val="50000"/>
                  </a:schemeClr>
                </a:solidFill>
                <a:latin typeface="Calibri"/>
                <a:cs typeface="Arial"/>
              </a:rPr>
              <a:t>1.   Blockchain Integration:</a:t>
            </a:r>
            <a:endParaRPr lang="en-US" sz="1600" dirty="0">
              <a:solidFill>
                <a:schemeClr val="accent1">
                  <a:lumMod val="50000"/>
                </a:schemeClr>
              </a:solidFill>
              <a:latin typeface="Calibri"/>
              <a:ea typeface="Calibri"/>
              <a:cs typeface="Calibri"/>
            </a:endParaRPr>
          </a:p>
          <a:p>
            <a:pPr marL="1028700" lvl="2">
              <a:buFont typeface="Wingdings" panose="020B0604020202020204" pitchFamily="34" charset="0"/>
              <a:buChar char="§"/>
            </a:pPr>
            <a:r>
              <a:rPr lang="en-US" sz="1600">
                <a:solidFill>
                  <a:schemeClr val="accent1">
                    <a:lumMod val="50000"/>
                  </a:schemeClr>
                </a:solidFill>
                <a:latin typeface="Calibri"/>
                <a:ea typeface="Calibri" panose="020F0502020204030204"/>
                <a:cs typeface="Arial"/>
              </a:rPr>
              <a:t>Considering the rising importance of blockchain technology, exploring its integration into trust management for secure content sharing and authentication in VANETs could be a valuable future direction.</a:t>
            </a:r>
          </a:p>
          <a:p>
            <a:pPr marL="1028700" lvl="2">
              <a:buFont typeface="Wingdings" panose="020B0604020202020204" pitchFamily="34" charset="0"/>
              <a:buChar char="§"/>
            </a:pPr>
            <a:endParaRPr lang="en-US" sz="1600" dirty="0">
              <a:solidFill>
                <a:schemeClr val="accent1">
                  <a:lumMod val="50000"/>
                </a:schemeClr>
              </a:solidFill>
              <a:latin typeface="Calibri"/>
              <a:cs typeface="Arial"/>
            </a:endParaRPr>
          </a:p>
          <a:p>
            <a:pPr marL="228600" lvl="1" indent="0">
              <a:buNone/>
            </a:pPr>
            <a:r>
              <a:rPr lang="en-US" sz="1600" b="1">
                <a:solidFill>
                  <a:schemeClr val="accent1">
                    <a:lumMod val="50000"/>
                  </a:schemeClr>
                </a:solidFill>
                <a:latin typeface="Calibri"/>
                <a:cs typeface="Arial"/>
              </a:rPr>
              <a:t>2.   Machine Learning Integration:</a:t>
            </a:r>
            <a:endParaRPr lang="en-US" sz="1600" b="1">
              <a:solidFill>
                <a:schemeClr val="accent1">
                  <a:lumMod val="50000"/>
                </a:schemeClr>
              </a:solidFill>
              <a:latin typeface="Calibri"/>
              <a:ea typeface="Calibri"/>
              <a:cs typeface="Arial"/>
            </a:endParaRPr>
          </a:p>
          <a:p>
            <a:pPr marL="1028700" lvl="2">
              <a:buFont typeface="Wingdings" panose="020B0604020202020204" pitchFamily="34" charset="0"/>
              <a:buChar char="§"/>
            </a:pPr>
            <a:r>
              <a:rPr lang="en-US" sz="1600">
                <a:solidFill>
                  <a:schemeClr val="accent1">
                    <a:lumMod val="50000"/>
                  </a:schemeClr>
                </a:solidFill>
                <a:latin typeface="Calibri"/>
                <a:ea typeface="Calibri" panose="020F0502020204030204"/>
                <a:cs typeface="Arial"/>
              </a:rPr>
              <a:t>Incorporating machine learning techniques for trust evaluation could be a promising avenue. </a:t>
            </a:r>
          </a:p>
          <a:p>
            <a:pPr marL="1028700" lvl="2">
              <a:buFont typeface="Wingdings" panose="020B0604020202020204" pitchFamily="34" charset="0"/>
              <a:buChar char="§"/>
            </a:pPr>
            <a:r>
              <a:rPr lang="en-US" sz="1600">
                <a:solidFill>
                  <a:schemeClr val="accent1">
                    <a:lumMod val="50000"/>
                  </a:schemeClr>
                </a:solidFill>
                <a:latin typeface="Calibri"/>
                <a:ea typeface="Calibri" panose="020F0502020204030204"/>
                <a:cs typeface="Arial"/>
              </a:rPr>
              <a:t>Algorithms that adapt and learn from real-time data could provide more dynamic and accurate trust assessments in VANETs.</a:t>
            </a:r>
          </a:p>
          <a:p>
            <a:pPr marL="571500" lvl="1" indent="-342900"/>
            <a:endParaRPr lang="en-US" sz="1600" b="1" dirty="0">
              <a:solidFill>
                <a:schemeClr val="accent1">
                  <a:lumMod val="50000"/>
                </a:schemeClr>
              </a:solidFill>
              <a:ea typeface="Calibri"/>
              <a:cs typeface="Calibri"/>
            </a:endParaRPr>
          </a:p>
          <a:p>
            <a:pPr marL="228600" lvl="1" indent="0">
              <a:buNone/>
            </a:pPr>
            <a:r>
              <a:rPr lang="en-US" sz="1600" b="1">
                <a:solidFill>
                  <a:schemeClr val="accent1">
                    <a:lumMod val="50000"/>
                  </a:schemeClr>
                </a:solidFill>
                <a:latin typeface="Calibri"/>
                <a:cs typeface="Calibri"/>
              </a:rPr>
              <a:t>3.  Dynamic Trust Bootstrapping:</a:t>
            </a:r>
            <a:endParaRPr lang="en-US" sz="1600">
              <a:solidFill>
                <a:schemeClr val="accent1">
                  <a:lumMod val="50000"/>
                </a:schemeClr>
              </a:solidFill>
              <a:latin typeface="Calibri"/>
              <a:ea typeface="Calibri"/>
              <a:cs typeface="Arial"/>
            </a:endParaRPr>
          </a:p>
          <a:p>
            <a:pPr marL="1028700" lvl="2">
              <a:buFont typeface="Wingdings" panose="020B0604020202020204" pitchFamily="34" charset="0"/>
              <a:buChar char="§"/>
            </a:pPr>
            <a:r>
              <a:rPr lang="en-US" sz="1600">
                <a:solidFill>
                  <a:schemeClr val="accent1">
                    <a:lumMod val="50000"/>
                  </a:schemeClr>
                </a:solidFill>
                <a:latin typeface="Calibri"/>
                <a:ea typeface="Calibri"/>
                <a:cs typeface="Calibri"/>
              </a:rPr>
              <a:t>Addressing the challenge of trust bootstrapping could involve the exploration of dynamic mechanisms.</a:t>
            </a:r>
            <a:endParaRPr lang="en-US" sz="1600" dirty="0">
              <a:solidFill>
                <a:schemeClr val="accent1">
                  <a:lumMod val="50000"/>
                </a:schemeClr>
              </a:solidFill>
              <a:latin typeface="Calibri"/>
              <a:ea typeface="Calibri"/>
              <a:cs typeface="Calibri"/>
            </a:endParaRPr>
          </a:p>
          <a:p>
            <a:pPr marL="1028700" lvl="2">
              <a:buFont typeface="Wingdings" panose="020B0604020202020204" pitchFamily="34" charset="0"/>
              <a:buChar char="§"/>
            </a:pPr>
            <a:r>
              <a:rPr lang="en-US" sz="1600">
                <a:solidFill>
                  <a:schemeClr val="accent1">
                    <a:lumMod val="50000"/>
                  </a:schemeClr>
                </a:solidFill>
                <a:latin typeface="Calibri"/>
                <a:ea typeface="Calibri"/>
                <a:cs typeface="Calibri"/>
              </a:rPr>
              <a:t>Adaptive methods that consider real-time network conditions, historical interactions, and social behaviors could provide more accurate initial test values for newly encountered nodes.</a:t>
            </a:r>
            <a:endParaRPr lang="en-US" sz="1600" dirty="0">
              <a:solidFill>
                <a:schemeClr val="accent1">
                  <a:lumMod val="50000"/>
                </a:schemeClr>
              </a:solidFill>
              <a:latin typeface="Calibri"/>
              <a:ea typeface="Calibri"/>
              <a:cs typeface="Calibri"/>
            </a:endParaRPr>
          </a:p>
          <a:p>
            <a:pPr marL="1028700" lvl="2">
              <a:buFont typeface="Wingdings" panose="020B0604020202020204" pitchFamily="34" charset="0"/>
              <a:buChar char="§"/>
            </a:pPr>
            <a:endParaRPr lang="en-US" sz="1600" dirty="0">
              <a:solidFill>
                <a:schemeClr val="accent1">
                  <a:lumMod val="50000"/>
                </a:schemeClr>
              </a:solidFill>
              <a:latin typeface="Calibri"/>
              <a:ea typeface="Calibri"/>
              <a:cs typeface="Calibri"/>
            </a:endParaRPr>
          </a:p>
          <a:p>
            <a:pPr marL="0" indent="-114300">
              <a:buNone/>
            </a:pPr>
            <a:r>
              <a:rPr lang="en-US" sz="1600" b="1" dirty="0">
                <a:solidFill>
                  <a:schemeClr val="accent1">
                    <a:lumMod val="50000"/>
                  </a:schemeClr>
                </a:solidFill>
                <a:latin typeface="Calibri"/>
                <a:cs typeface="Calibri"/>
              </a:rPr>
              <a:t>    </a:t>
            </a:r>
            <a:r>
              <a:rPr lang="en-US" sz="1600" b="1">
                <a:solidFill>
                  <a:schemeClr val="accent1">
                    <a:lumMod val="50000"/>
                  </a:schemeClr>
                </a:solidFill>
                <a:latin typeface="Calibri"/>
                <a:cs typeface="Calibri"/>
              </a:rPr>
              <a:t> 4.  Decay Strategies:</a:t>
            </a:r>
            <a:endParaRPr lang="en-US" sz="1600" dirty="0">
              <a:solidFill>
                <a:schemeClr val="accent1">
                  <a:lumMod val="50000"/>
                </a:schemeClr>
              </a:solidFill>
              <a:latin typeface="Calibri"/>
              <a:ea typeface="Calibri"/>
              <a:cs typeface="Calibri"/>
            </a:endParaRPr>
          </a:p>
          <a:p>
            <a:pPr marL="1028700" lvl="2">
              <a:buFont typeface="Wingdings" panose="020B0604020202020204" pitchFamily="34" charset="0"/>
              <a:buChar char="§"/>
            </a:pPr>
            <a:r>
              <a:rPr lang="en-US" sz="1600">
                <a:solidFill>
                  <a:schemeClr val="accent1">
                    <a:lumMod val="50000"/>
                  </a:schemeClr>
                </a:solidFill>
                <a:latin typeface="Calibri"/>
                <a:cs typeface="Arial"/>
              </a:rPr>
              <a:t>Future research might delve deeper into defining efficient strategies for the decay of trust values.</a:t>
            </a:r>
            <a:endParaRPr lang="en-US" sz="1600">
              <a:solidFill>
                <a:schemeClr val="accent1">
                  <a:lumMod val="50000"/>
                </a:schemeClr>
              </a:solidFill>
              <a:latin typeface="Calibri"/>
              <a:ea typeface="Calibri"/>
              <a:cs typeface="Arial"/>
            </a:endParaRPr>
          </a:p>
          <a:p>
            <a:pPr marL="1028700" lvl="2">
              <a:buFont typeface="Wingdings" panose="020B0604020202020204" pitchFamily="34" charset="0"/>
              <a:buChar char="§"/>
            </a:pPr>
            <a:r>
              <a:rPr lang="en-US" sz="1600">
                <a:solidFill>
                  <a:schemeClr val="accent1">
                    <a:lumMod val="50000"/>
                  </a:schemeClr>
                </a:solidFill>
                <a:latin typeface="Calibri"/>
                <a:cs typeface="Arial"/>
              </a:rPr>
              <a:t>Adaptive decay mechanisms that consider vehicular movement patterns, consider encounter frequency, and the relevance of past interactions could contribute to more realistic and efficient trust management.</a:t>
            </a:r>
            <a:br>
              <a:rPr lang="en-US" sz="1800" dirty="0">
                <a:latin typeface="Calibri"/>
                <a:cs typeface="Arial"/>
              </a:rPr>
            </a:br>
            <a:br>
              <a:rPr lang="en-US" sz="1800" dirty="0">
                <a:latin typeface="Calibri"/>
                <a:cs typeface="Arial"/>
              </a:rPr>
            </a:br>
            <a:endParaRPr lang="en-US">
              <a:solidFill>
                <a:srgbClr val="222222"/>
              </a:solidFill>
              <a:latin typeface="Arial"/>
              <a:cs typeface="Arial"/>
            </a:endParaRPr>
          </a:p>
        </p:txBody>
      </p:sp>
    </p:spTree>
    <p:extLst>
      <p:ext uri="{BB962C8B-B14F-4D97-AF65-F5344CB8AC3E}">
        <p14:creationId xmlns:p14="http://schemas.microsoft.com/office/powerpoint/2010/main" val="2643368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E9FD8A-AA9C-15A4-88EA-0D4696D48C48}"/>
              </a:ext>
            </a:extLst>
          </p:cNvPr>
          <p:cNvSpPr txBox="1"/>
          <p:nvPr/>
        </p:nvSpPr>
        <p:spPr>
          <a:xfrm>
            <a:off x="448332" y="284004"/>
            <a:ext cx="11287593"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lumMod val="50000"/>
                  </a:schemeClr>
                </a:solidFill>
                <a:latin typeface="Calibri"/>
                <a:cs typeface="Arial"/>
              </a:rPr>
              <a:t>5.  Incentive Mechanisms:</a:t>
            </a:r>
            <a:endParaRPr lang="en-US">
              <a:solidFill>
                <a:schemeClr val="accent1">
                  <a:lumMod val="50000"/>
                </a:schemeClr>
              </a:solidFill>
              <a:latin typeface="Calibri"/>
              <a:ea typeface="Calibri"/>
              <a:cs typeface="Calibri" panose="020F0502020204030204"/>
            </a:endParaRPr>
          </a:p>
          <a:p>
            <a:pPr marL="742950" lvl="1" indent="-285750">
              <a:buFont typeface="Wingdings"/>
              <a:buChar char="§"/>
            </a:pPr>
            <a:r>
              <a:rPr lang="en-US">
                <a:solidFill>
                  <a:schemeClr val="accent1">
                    <a:lumMod val="50000"/>
                  </a:schemeClr>
                </a:solidFill>
              </a:rPr>
              <a:t>Developing robust incentive mechanisms and audit procedures is crucial.</a:t>
            </a:r>
            <a:endParaRPr lang="en-US">
              <a:solidFill>
                <a:schemeClr val="accent1">
                  <a:lumMod val="50000"/>
                </a:schemeClr>
              </a:solidFill>
              <a:ea typeface="Calibri"/>
              <a:cs typeface="Arial"/>
            </a:endParaRPr>
          </a:p>
          <a:p>
            <a:pPr marL="742950" lvl="1" indent="-285750">
              <a:buFont typeface="Wingdings"/>
              <a:buChar char="§"/>
            </a:pPr>
            <a:r>
              <a:rPr lang="en-US">
                <a:solidFill>
                  <a:schemeClr val="accent1">
                    <a:lumMod val="50000"/>
                  </a:schemeClr>
                </a:solidFill>
              </a:rPr>
              <a:t>Researchers could explore new approaches to motivate active participation in trust evaluation processes and introduce audit mechanisms that can identify and mitigate issues related to freeloading or malicious recommendations.</a:t>
            </a:r>
            <a:br>
              <a:rPr lang="en-US" dirty="0"/>
            </a:br>
            <a:endParaRPr lang="en-US">
              <a:solidFill>
                <a:schemeClr val="accent1">
                  <a:lumMod val="50000"/>
                </a:schemeClr>
              </a:solidFill>
              <a:latin typeface="Calibri"/>
              <a:ea typeface="Calibri"/>
              <a:cs typeface="Arial"/>
            </a:endParaRPr>
          </a:p>
          <a:p>
            <a:r>
              <a:rPr lang="en-US" b="1">
                <a:solidFill>
                  <a:schemeClr val="accent1">
                    <a:lumMod val="50000"/>
                  </a:schemeClr>
                </a:solidFill>
                <a:latin typeface="Calibri"/>
                <a:cs typeface="Arial"/>
              </a:rPr>
              <a:t>6.  Practical Case Studies:</a:t>
            </a:r>
            <a:endParaRPr lang="en-US" dirty="0">
              <a:solidFill>
                <a:schemeClr val="accent1">
                  <a:lumMod val="50000"/>
                </a:schemeClr>
              </a:solidFill>
              <a:ea typeface="Calibri"/>
              <a:cs typeface="Calibri"/>
            </a:endParaRPr>
          </a:p>
          <a:p>
            <a:pPr marL="742950" lvl="1" indent="-285750">
              <a:buFont typeface="Wingdings"/>
              <a:buChar char="§"/>
            </a:pPr>
            <a:r>
              <a:rPr lang="en-US">
                <a:solidFill>
                  <a:schemeClr val="accent1">
                    <a:lumMod val="50000"/>
                  </a:schemeClr>
                </a:solidFill>
                <a:ea typeface="Calibri"/>
                <a:cs typeface="Arial"/>
              </a:rPr>
              <a:t>Including practical case studies or simulations could provide a more concrete understanding of the proposed trust management schemes.</a:t>
            </a:r>
          </a:p>
          <a:p>
            <a:pPr marL="742950" lvl="1" indent="-285750">
              <a:buFont typeface="Wingdings"/>
              <a:buChar char="§"/>
            </a:pPr>
            <a:r>
              <a:rPr lang="en-US">
                <a:solidFill>
                  <a:schemeClr val="accent1">
                    <a:lumMod val="50000"/>
                  </a:schemeClr>
                </a:solidFill>
                <a:ea typeface="Calibri"/>
                <a:cs typeface="Arial"/>
              </a:rPr>
              <a:t>Real-world scenarios and implementations would strengthen the paper's applicability.</a:t>
            </a:r>
          </a:p>
          <a:p>
            <a:pPr marL="742950" lvl="1" indent="-285750">
              <a:buFont typeface="Wingdings"/>
              <a:buChar char="§"/>
            </a:pPr>
            <a:endParaRPr lang="en-US" dirty="0">
              <a:solidFill>
                <a:schemeClr val="accent1">
                  <a:lumMod val="50000"/>
                </a:schemeClr>
              </a:solidFill>
              <a:ea typeface="Calibri"/>
              <a:cs typeface="Calibri"/>
            </a:endParaRPr>
          </a:p>
          <a:p>
            <a:r>
              <a:rPr lang="en-US" b="1">
                <a:solidFill>
                  <a:schemeClr val="accent1">
                    <a:lumMod val="50000"/>
                  </a:schemeClr>
                </a:solidFill>
                <a:cs typeface="Calibri"/>
              </a:rPr>
              <a:t>7.  Context-Aware Trust:</a:t>
            </a:r>
            <a:endParaRPr lang="en-US" b="1">
              <a:solidFill>
                <a:schemeClr val="accent1">
                  <a:lumMod val="50000"/>
                </a:schemeClr>
              </a:solidFill>
              <a:ea typeface="Calibri"/>
              <a:cs typeface="Calibri"/>
            </a:endParaRPr>
          </a:p>
          <a:p>
            <a:pPr marL="742950" lvl="1" indent="-285750">
              <a:buFont typeface="Wingdings"/>
              <a:buChar char="§"/>
            </a:pPr>
            <a:r>
              <a:rPr lang="en-US">
                <a:solidFill>
                  <a:schemeClr val="accent1">
                    <a:lumMod val="50000"/>
                  </a:schemeClr>
                </a:solidFill>
                <a:cs typeface="Calibri"/>
              </a:rPr>
              <a:t>Recognizing the heterogeneity of VANET's, future research could focus on context-aware trust management mechanisms.</a:t>
            </a:r>
            <a:endParaRPr lang="en-US" dirty="0">
              <a:solidFill>
                <a:schemeClr val="accent1">
                  <a:lumMod val="50000"/>
                </a:schemeClr>
              </a:solidFill>
              <a:ea typeface="Calibri"/>
              <a:cs typeface="Calibri"/>
            </a:endParaRPr>
          </a:p>
          <a:p>
            <a:pPr marL="742950" lvl="1" indent="-285750">
              <a:buFont typeface="Wingdings"/>
              <a:buChar char="§"/>
            </a:pPr>
            <a:r>
              <a:rPr lang="en-US">
                <a:solidFill>
                  <a:schemeClr val="accent1">
                    <a:lumMod val="50000"/>
                  </a:schemeClr>
                </a:solidFill>
                <a:cs typeface="Calibri"/>
              </a:rPr>
              <a:t>Tailoring trust evaluations based on the specific characteristics of different environments (clouds ,IoT, 5G )could enhance adaptability.</a:t>
            </a:r>
            <a:br>
              <a:rPr lang="en-US" dirty="0">
                <a:cs typeface="Calibri"/>
              </a:rPr>
            </a:br>
            <a:r>
              <a:rPr lang="en-US" dirty="0">
                <a:solidFill>
                  <a:schemeClr val="accent1">
                    <a:lumMod val="50000"/>
                  </a:schemeClr>
                </a:solidFill>
                <a:cs typeface="Calibri"/>
              </a:rPr>
              <a:t> </a:t>
            </a:r>
            <a:endParaRPr lang="en-US">
              <a:solidFill>
                <a:schemeClr val="accent1">
                  <a:lumMod val="50000"/>
                </a:schemeClr>
              </a:solidFill>
              <a:ea typeface="Calibri" panose="020F0502020204030204"/>
              <a:cs typeface="Calibri"/>
            </a:endParaRPr>
          </a:p>
          <a:p>
            <a:r>
              <a:rPr lang="en-US" b="1">
                <a:solidFill>
                  <a:schemeClr val="accent1">
                    <a:lumMod val="50000"/>
                  </a:schemeClr>
                </a:solidFill>
                <a:cs typeface="Calibri"/>
              </a:rPr>
              <a:t>8.  Collaborative Research:</a:t>
            </a:r>
            <a:endParaRPr lang="en-US" dirty="0">
              <a:solidFill>
                <a:schemeClr val="accent1">
                  <a:lumMod val="50000"/>
                </a:schemeClr>
              </a:solidFill>
              <a:ea typeface="Calibri"/>
              <a:cs typeface="Calibri"/>
            </a:endParaRPr>
          </a:p>
          <a:p>
            <a:pPr marL="742950" lvl="1" indent="-285750">
              <a:buFont typeface="Wingdings"/>
              <a:buChar char="§"/>
            </a:pPr>
            <a:r>
              <a:rPr lang="en-US">
                <a:solidFill>
                  <a:schemeClr val="accent1">
                    <a:lumMod val="50000"/>
                  </a:schemeClr>
                </a:solidFill>
                <a:cs typeface="Calibri"/>
              </a:rPr>
              <a:t>Encouraging collaborative research efforts involving experts from diverse fields, including cryptography, networking and artificial intelligence could lead to more holistic and effective solutions for trust management in vehicular networks.</a:t>
            </a:r>
            <a:br>
              <a:rPr lang="en-US" dirty="0">
                <a:cs typeface="Calibri"/>
              </a:rPr>
            </a:br>
            <a:br>
              <a:rPr lang="en-US" dirty="0"/>
            </a:br>
            <a:br>
              <a:rPr lang="en-US" dirty="0"/>
            </a:br>
            <a:endParaRPr lang="en-US">
              <a:solidFill>
                <a:srgbClr val="222222"/>
              </a:solidFill>
              <a:latin typeface="Arial"/>
              <a:cs typeface="Arial"/>
            </a:endParaRPr>
          </a:p>
        </p:txBody>
      </p:sp>
    </p:spTree>
    <p:extLst>
      <p:ext uri="{BB962C8B-B14F-4D97-AF65-F5344CB8AC3E}">
        <p14:creationId xmlns:p14="http://schemas.microsoft.com/office/powerpoint/2010/main" val="2435313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Fountain pen on thank you Stock Photo by ©alexskopje 84313236">
            <a:extLst>
              <a:ext uri="{FF2B5EF4-FFF2-40B4-BE49-F238E27FC236}">
                <a16:creationId xmlns:a16="http://schemas.microsoft.com/office/drawing/2014/main" id="{7267BEE9-B8E8-C0A8-3560-8BAA88BF5E1E}"/>
              </a:ext>
            </a:extLst>
          </p:cNvPr>
          <p:cNvPicPr>
            <a:picLocks noChangeAspect="1"/>
          </p:cNvPicPr>
          <p:nvPr/>
        </p:nvPicPr>
        <p:blipFill rotWithShape="1">
          <a:blip r:embed="rId2"/>
          <a:srcRect t="8510" b="7236"/>
          <a:stretch/>
        </p:blipFill>
        <p:spPr>
          <a:xfrm>
            <a:off x="14398" y="1282"/>
            <a:ext cx="12177602" cy="6856718"/>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9EAC031-2155-4265-0670-7E57BBAA394C}"/>
                  </a:ext>
                </a:extLst>
              </p14:cNvPr>
              <p14:cNvContentPartPr/>
              <p14:nvPr/>
            </p14:nvContentPartPr>
            <p14:xfrm>
              <a:off x="6136532" y="332361"/>
              <a:ext cx="24319" cy="24319"/>
            </p14:xfrm>
          </p:contentPart>
        </mc:Choice>
        <mc:Fallback xmlns="">
          <p:pic>
            <p:nvPicPr>
              <p:cNvPr id="9" name="Ink 8">
                <a:extLst>
                  <a:ext uri="{FF2B5EF4-FFF2-40B4-BE49-F238E27FC236}">
                    <a16:creationId xmlns:a16="http://schemas.microsoft.com/office/drawing/2014/main" id="{F9EAC031-2155-4265-0670-7E57BBAA394C}"/>
                  </a:ext>
                </a:extLst>
              </p:cNvPr>
              <p:cNvPicPr/>
              <p:nvPr/>
            </p:nvPicPr>
            <p:blipFill>
              <a:blip r:embed="rId4"/>
              <a:stretch>
                <a:fillRect/>
              </a:stretch>
            </p:blipFill>
            <p:spPr>
              <a:xfrm>
                <a:off x="4920582" y="-883589"/>
                <a:ext cx="2431900" cy="24319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9BCED04-B473-C269-574C-73B32CC75553}"/>
                  </a:ext>
                </a:extLst>
              </p14:cNvPr>
              <p14:cNvContentPartPr/>
              <p14:nvPr/>
            </p14:nvContentPartPr>
            <p14:xfrm>
              <a:off x="6412149" y="1013297"/>
              <a:ext cx="24319" cy="24319"/>
            </p14:xfrm>
          </p:contentPart>
        </mc:Choice>
        <mc:Fallback xmlns="">
          <p:pic>
            <p:nvPicPr>
              <p:cNvPr id="10" name="Ink 9">
                <a:extLst>
                  <a:ext uri="{FF2B5EF4-FFF2-40B4-BE49-F238E27FC236}">
                    <a16:creationId xmlns:a16="http://schemas.microsoft.com/office/drawing/2014/main" id="{A9BCED04-B473-C269-574C-73B32CC75553}"/>
                  </a:ext>
                </a:extLst>
              </p:cNvPr>
              <p:cNvPicPr/>
              <p:nvPr/>
            </p:nvPicPr>
            <p:blipFill>
              <a:blip r:embed="rId4"/>
              <a:stretch>
                <a:fillRect/>
              </a:stretch>
            </p:blipFill>
            <p:spPr>
              <a:xfrm>
                <a:off x="5196199" y="-202653"/>
                <a:ext cx="2431900" cy="24319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B53227B-78F1-7DF1-71C1-5198358109F8}"/>
                  </a:ext>
                </a:extLst>
              </p14:cNvPr>
              <p14:cNvContentPartPr/>
              <p14:nvPr/>
            </p14:nvContentPartPr>
            <p14:xfrm>
              <a:off x="12881042" y="1840149"/>
              <a:ext cx="24319" cy="24319"/>
            </p14:xfrm>
          </p:contentPart>
        </mc:Choice>
        <mc:Fallback xmlns="">
          <p:pic>
            <p:nvPicPr>
              <p:cNvPr id="11" name="Ink 10">
                <a:extLst>
                  <a:ext uri="{FF2B5EF4-FFF2-40B4-BE49-F238E27FC236}">
                    <a16:creationId xmlns:a16="http://schemas.microsoft.com/office/drawing/2014/main" id="{CB53227B-78F1-7DF1-71C1-5198358109F8}"/>
                  </a:ext>
                </a:extLst>
              </p:cNvPr>
              <p:cNvPicPr/>
              <p:nvPr/>
            </p:nvPicPr>
            <p:blipFill>
              <a:blip r:embed="rId4"/>
              <a:stretch>
                <a:fillRect/>
              </a:stretch>
            </p:blipFill>
            <p:spPr>
              <a:xfrm>
                <a:off x="11665092" y="624199"/>
                <a:ext cx="2431900" cy="24319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320233A5-D54D-FF53-DF31-DB72B6A10ECB}"/>
                  </a:ext>
                </a:extLst>
              </p14:cNvPr>
              <p14:cNvContentPartPr/>
              <p14:nvPr/>
            </p14:nvContentPartPr>
            <p14:xfrm>
              <a:off x="-1013297" y="1596957"/>
              <a:ext cx="24319" cy="24319"/>
            </p14:xfrm>
          </p:contentPart>
        </mc:Choice>
        <mc:Fallback xmlns="">
          <p:pic>
            <p:nvPicPr>
              <p:cNvPr id="12" name="Ink 11">
                <a:extLst>
                  <a:ext uri="{FF2B5EF4-FFF2-40B4-BE49-F238E27FC236}">
                    <a16:creationId xmlns:a16="http://schemas.microsoft.com/office/drawing/2014/main" id="{320233A5-D54D-FF53-DF31-DB72B6A10ECB}"/>
                  </a:ext>
                </a:extLst>
              </p:cNvPr>
              <p:cNvPicPr/>
              <p:nvPr/>
            </p:nvPicPr>
            <p:blipFill>
              <a:blip r:embed="rId4"/>
              <a:stretch>
                <a:fillRect/>
              </a:stretch>
            </p:blipFill>
            <p:spPr>
              <a:xfrm>
                <a:off x="-2229247" y="381007"/>
                <a:ext cx="2431900" cy="24319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4C4F6B63-0545-4CD5-112C-AE4E9E8A8D2F}"/>
                  </a:ext>
                </a:extLst>
              </p14:cNvPr>
              <p14:cNvContentPartPr/>
              <p14:nvPr/>
            </p14:nvContentPartPr>
            <p14:xfrm>
              <a:off x="3477638" y="92473"/>
              <a:ext cx="81064" cy="353519"/>
            </p14:xfrm>
          </p:contentPart>
        </mc:Choice>
        <mc:Fallback xmlns="">
          <p:pic>
            <p:nvPicPr>
              <p:cNvPr id="23" name="Ink 22">
                <a:extLst>
                  <a:ext uri="{FF2B5EF4-FFF2-40B4-BE49-F238E27FC236}">
                    <a16:creationId xmlns:a16="http://schemas.microsoft.com/office/drawing/2014/main" id="{4C4F6B63-0545-4CD5-112C-AE4E9E8A8D2F}"/>
                  </a:ext>
                </a:extLst>
              </p:cNvPr>
              <p:cNvPicPr/>
              <p:nvPr/>
            </p:nvPicPr>
            <p:blipFill>
              <a:blip r:embed="rId9"/>
              <a:stretch>
                <a:fillRect/>
              </a:stretch>
            </p:blipFill>
            <p:spPr>
              <a:xfrm>
                <a:off x="3459703" y="74491"/>
                <a:ext cx="116574" cy="38912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B2FE9A57-9361-B71F-9DEE-AF6DE8926D23}"/>
                  </a:ext>
                </a:extLst>
              </p14:cNvPr>
              <p14:cNvContentPartPr/>
              <p14:nvPr/>
            </p14:nvContentPartPr>
            <p14:xfrm>
              <a:off x="3339822" y="78073"/>
              <a:ext cx="373320" cy="666720"/>
            </p14:xfrm>
          </p:contentPart>
        </mc:Choice>
        <mc:Fallback xmlns="">
          <p:pic>
            <p:nvPicPr>
              <p:cNvPr id="24" name="Ink 23">
                <a:extLst>
                  <a:ext uri="{FF2B5EF4-FFF2-40B4-BE49-F238E27FC236}">
                    <a16:creationId xmlns:a16="http://schemas.microsoft.com/office/drawing/2014/main" id="{B2FE9A57-9361-B71F-9DEE-AF6DE8926D23}"/>
                  </a:ext>
                </a:extLst>
              </p:cNvPr>
              <p:cNvPicPr/>
              <p:nvPr/>
            </p:nvPicPr>
            <p:blipFill>
              <a:blip r:embed="rId11"/>
              <a:stretch>
                <a:fillRect/>
              </a:stretch>
            </p:blipFill>
            <p:spPr>
              <a:xfrm>
                <a:off x="3321839" y="60083"/>
                <a:ext cx="408926" cy="70234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26FA78AD-607D-8683-C1A1-FB81E4E4B835}"/>
                  </a:ext>
                </a:extLst>
              </p14:cNvPr>
              <p14:cNvContentPartPr/>
              <p14:nvPr/>
            </p14:nvContentPartPr>
            <p14:xfrm>
              <a:off x="2906013" y="363766"/>
              <a:ext cx="569880" cy="439919"/>
            </p14:xfrm>
          </p:contentPart>
        </mc:Choice>
        <mc:Fallback xmlns="">
          <p:pic>
            <p:nvPicPr>
              <p:cNvPr id="27" name="Ink 26">
                <a:extLst>
                  <a:ext uri="{FF2B5EF4-FFF2-40B4-BE49-F238E27FC236}">
                    <a16:creationId xmlns:a16="http://schemas.microsoft.com/office/drawing/2014/main" id="{26FA78AD-607D-8683-C1A1-FB81E4E4B835}"/>
                  </a:ext>
                </a:extLst>
              </p:cNvPr>
              <p:cNvPicPr/>
              <p:nvPr/>
            </p:nvPicPr>
            <p:blipFill>
              <a:blip r:embed="rId13"/>
              <a:stretch>
                <a:fillRect/>
              </a:stretch>
            </p:blipFill>
            <p:spPr>
              <a:xfrm>
                <a:off x="2888024" y="345781"/>
                <a:ext cx="605498" cy="47553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BC054781-CE58-9D61-DC40-549451B82A4C}"/>
                  </a:ext>
                </a:extLst>
              </p14:cNvPr>
              <p14:cNvContentPartPr/>
              <p14:nvPr/>
            </p14:nvContentPartPr>
            <p14:xfrm>
              <a:off x="3068013" y="215806"/>
              <a:ext cx="637919" cy="747360"/>
            </p14:xfrm>
          </p:contentPart>
        </mc:Choice>
        <mc:Fallback xmlns="">
          <p:pic>
            <p:nvPicPr>
              <p:cNvPr id="28" name="Ink 27">
                <a:extLst>
                  <a:ext uri="{FF2B5EF4-FFF2-40B4-BE49-F238E27FC236}">
                    <a16:creationId xmlns:a16="http://schemas.microsoft.com/office/drawing/2014/main" id="{BC054781-CE58-9D61-DC40-549451B82A4C}"/>
                  </a:ext>
                </a:extLst>
              </p:cNvPr>
              <p:cNvPicPr/>
              <p:nvPr/>
            </p:nvPicPr>
            <p:blipFill>
              <a:blip r:embed="rId15"/>
              <a:stretch>
                <a:fillRect/>
              </a:stretch>
            </p:blipFill>
            <p:spPr>
              <a:xfrm>
                <a:off x="3050023" y="197815"/>
                <a:ext cx="673539" cy="78298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3298E6BC-82B9-1625-27A0-552C292C04CF}"/>
                  </a:ext>
                </a:extLst>
              </p14:cNvPr>
              <p14:cNvContentPartPr/>
              <p14:nvPr/>
            </p14:nvContentPartPr>
            <p14:xfrm>
              <a:off x="3096532" y="424745"/>
              <a:ext cx="344160" cy="284039"/>
            </p14:xfrm>
          </p:contentPart>
        </mc:Choice>
        <mc:Fallback xmlns="">
          <p:pic>
            <p:nvPicPr>
              <p:cNvPr id="29" name="Ink 28">
                <a:extLst>
                  <a:ext uri="{FF2B5EF4-FFF2-40B4-BE49-F238E27FC236}">
                    <a16:creationId xmlns:a16="http://schemas.microsoft.com/office/drawing/2014/main" id="{3298E6BC-82B9-1625-27A0-552C292C04CF}"/>
                  </a:ext>
                </a:extLst>
              </p:cNvPr>
              <p:cNvPicPr/>
              <p:nvPr/>
            </p:nvPicPr>
            <p:blipFill>
              <a:blip r:embed="rId17"/>
              <a:stretch>
                <a:fillRect/>
              </a:stretch>
            </p:blipFill>
            <p:spPr>
              <a:xfrm>
                <a:off x="3078551" y="406768"/>
                <a:ext cx="379763" cy="31963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135E82E3-9F49-DBEE-2C81-A07EDC5EF5D9}"/>
                  </a:ext>
                </a:extLst>
              </p14:cNvPr>
              <p14:cNvContentPartPr/>
              <p14:nvPr/>
            </p14:nvContentPartPr>
            <p14:xfrm>
              <a:off x="2942092" y="196865"/>
              <a:ext cx="713880" cy="738719"/>
            </p14:xfrm>
          </p:contentPart>
        </mc:Choice>
        <mc:Fallback xmlns="">
          <p:pic>
            <p:nvPicPr>
              <p:cNvPr id="30" name="Ink 29">
                <a:extLst>
                  <a:ext uri="{FF2B5EF4-FFF2-40B4-BE49-F238E27FC236}">
                    <a16:creationId xmlns:a16="http://schemas.microsoft.com/office/drawing/2014/main" id="{135E82E3-9F49-DBEE-2C81-A07EDC5EF5D9}"/>
                  </a:ext>
                </a:extLst>
              </p:cNvPr>
              <p:cNvPicPr/>
              <p:nvPr/>
            </p:nvPicPr>
            <p:blipFill>
              <a:blip r:embed="rId19"/>
              <a:stretch>
                <a:fillRect/>
              </a:stretch>
            </p:blipFill>
            <p:spPr>
              <a:xfrm>
                <a:off x="2924101" y="178874"/>
                <a:ext cx="749502" cy="77434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4F214EC-BD9F-C620-C203-47662B360751}"/>
                  </a:ext>
                </a:extLst>
              </p14:cNvPr>
              <p14:cNvContentPartPr/>
              <p14:nvPr/>
            </p14:nvContentPartPr>
            <p14:xfrm>
              <a:off x="3074422" y="413425"/>
              <a:ext cx="208659" cy="632296"/>
            </p14:xfrm>
          </p:contentPart>
        </mc:Choice>
        <mc:Fallback xmlns="">
          <p:pic>
            <p:nvPicPr>
              <p:cNvPr id="31" name="Ink 30">
                <a:extLst>
                  <a:ext uri="{FF2B5EF4-FFF2-40B4-BE49-F238E27FC236}">
                    <a16:creationId xmlns:a16="http://schemas.microsoft.com/office/drawing/2014/main" id="{74F214EC-BD9F-C620-C203-47662B360751}"/>
                  </a:ext>
                </a:extLst>
              </p:cNvPr>
              <p:cNvPicPr/>
              <p:nvPr/>
            </p:nvPicPr>
            <p:blipFill>
              <a:blip r:embed="rId21"/>
              <a:stretch>
                <a:fillRect/>
              </a:stretch>
            </p:blipFill>
            <p:spPr>
              <a:xfrm>
                <a:off x="3038446" y="377458"/>
                <a:ext cx="280251" cy="70387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5DA05F63-25FD-725F-E74D-0469C7AF1855}"/>
                  </a:ext>
                </a:extLst>
              </p14:cNvPr>
              <p14:cNvContentPartPr/>
              <p14:nvPr/>
            </p14:nvContentPartPr>
            <p14:xfrm>
              <a:off x="2895577" y="71682"/>
              <a:ext cx="1004974" cy="1307051"/>
            </p14:xfrm>
          </p:contentPart>
        </mc:Choice>
        <mc:Fallback xmlns="">
          <p:pic>
            <p:nvPicPr>
              <p:cNvPr id="32" name="Ink 31">
                <a:extLst>
                  <a:ext uri="{FF2B5EF4-FFF2-40B4-BE49-F238E27FC236}">
                    <a16:creationId xmlns:a16="http://schemas.microsoft.com/office/drawing/2014/main" id="{5DA05F63-25FD-725F-E74D-0469C7AF1855}"/>
                  </a:ext>
                </a:extLst>
              </p:cNvPr>
              <p:cNvPicPr/>
              <p:nvPr/>
            </p:nvPicPr>
            <p:blipFill>
              <a:blip r:embed="rId23"/>
              <a:stretch>
                <a:fillRect/>
              </a:stretch>
            </p:blipFill>
            <p:spPr>
              <a:xfrm>
                <a:off x="2859595" y="35695"/>
                <a:ext cx="1076578" cy="1378665"/>
              </a:xfrm>
              <a:prstGeom prst="rect">
                <a:avLst/>
              </a:prstGeom>
            </p:spPr>
          </p:pic>
        </mc:Fallback>
      </mc:AlternateContent>
    </p:spTree>
    <p:extLst>
      <p:ext uri="{BB962C8B-B14F-4D97-AF65-F5344CB8AC3E}">
        <p14:creationId xmlns:p14="http://schemas.microsoft.com/office/powerpoint/2010/main" val="403627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213E-7232-5654-97FC-1C3FD5101701}"/>
              </a:ext>
            </a:extLst>
          </p:cNvPr>
          <p:cNvSpPr>
            <a:spLocks noGrp="1"/>
          </p:cNvSpPr>
          <p:nvPr>
            <p:ph type="title"/>
          </p:nvPr>
        </p:nvSpPr>
        <p:spPr/>
        <p:txBody>
          <a:bodyPr>
            <a:normAutofit/>
          </a:bodyPr>
          <a:lstStyle/>
          <a:p>
            <a:r>
              <a:rPr lang="en-US" sz="3600" b="1" dirty="0">
                <a:solidFill>
                  <a:srgbClr val="C00000"/>
                </a:solidFill>
                <a:latin typeface="Calibri"/>
                <a:cs typeface="Calibri Light"/>
              </a:rPr>
              <a:t>2.Abstract</a:t>
            </a:r>
            <a:endParaRPr lang="en-US" sz="3600" b="1" dirty="0">
              <a:solidFill>
                <a:srgbClr val="C00000"/>
              </a:solidFill>
              <a:latin typeface="Calibri"/>
            </a:endParaRPr>
          </a:p>
        </p:txBody>
      </p:sp>
      <p:sp>
        <p:nvSpPr>
          <p:cNvPr id="3" name="Content Placeholder 2">
            <a:extLst>
              <a:ext uri="{FF2B5EF4-FFF2-40B4-BE49-F238E27FC236}">
                <a16:creationId xmlns:a16="http://schemas.microsoft.com/office/drawing/2014/main" id="{A99EAB83-C8F4-9CF2-0860-4709A3F17864}"/>
              </a:ext>
            </a:extLst>
          </p:cNvPr>
          <p:cNvSpPr>
            <a:spLocks noGrp="1"/>
          </p:cNvSpPr>
          <p:nvPr>
            <p:ph idx="1"/>
          </p:nvPr>
        </p:nvSpPr>
        <p:spPr>
          <a:xfrm>
            <a:off x="838200" y="1778733"/>
            <a:ext cx="10515600" cy="4398230"/>
          </a:xfrm>
        </p:spPr>
        <p:txBody>
          <a:bodyPr vert="horz" lIns="91440" tIns="45720" rIns="91440" bIns="45720" rtlCol="0" anchor="t">
            <a:normAutofit fontScale="70000" lnSpcReduction="20000"/>
          </a:bodyPr>
          <a:lstStyle/>
          <a:p>
            <a:r>
              <a:rPr lang="en-US" dirty="0">
                <a:solidFill>
                  <a:schemeClr val="accent1">
                    <a:lumMod val="50000"/>
                  </a:schemeClr>
                </a:solidFill>
                <a:ea typeface="+mn-lt"/>
                <a:cs typeface="+mn-lt"/>
              </a:rPr>
              <a:t>Paper focuses on security and privacy in Vehicular Ad-hoc Networks (VANETs) for Intelligent Transportation Systems (ITS) applications.</a:t>
            </a:r>
            <a:endParaRPr lang="en-US" dirty="0">
              <a:solidFill>
                <a:schemeClr val="accent1">
                  <a:lumMod val="50000"/>
                </a:schemeClr>
              </a:solidFill>
              <a:cs typeface="Calibri" panose="020F0502020204030204"/>
            </a:endParaRPr>
          </a:p>
          <a:p>
            <a:endParaRPr lang="en-US" dirty="0">
              <a:solidFill>
                <a:schemeClr val="accent1">
                  <a:lumMod val="50000"/>
                </a:schemeClr>
              </a:solidFill>
              <a:cs typeface="Calibri" panose="020F0502020204030204"/>
            </a:endParaRPr>
          </a:p>
          <a:p>
            <a:r>
              <a:rPr lang="en-US" dirty="0">
                <a:solidFill>
                  <a:schemeClr val="accent1">
                    <a:lumMod val="50000"/>
                  </a:schemeClr>
                </a:solidFill>
                <a:ea typeface="+mn-lt"/>
                <a:cs typeface="+mn-lt"/>
              </a:rPr>
              <a:t>Examines both cryptographic and non-cryptographic approaches traditionally used to address security and privacy issues.</a:t>
            </a:r>
            <a:endParaRPr lang="en-US">
              <a:solidFill>
                <a:schemeClr val="accent1">
                  <a:lumMod val="50000"/>
                </a:schemeClr>
              </a:solidFill>
              <a:cs typeface="Calibri"/>
            </a:endParaRPr>
          </a:p>
          <a:p>
            <a:endParaRPr lang="en-US" dirty="0">
              <a:solidFill>
                <a:schemeClr val="accent1">
                  <a:lumMod val="50000"/>
                </a:schemeClr>
              </a:solidFill>
              <a:cs typeface="Calibri"/>
            </a:endParaRPr>
          </a:p>
          <a:p>
            <a:r>
              <a:rPr lang="en-US" dirty="0">
                <a:solidFill>
                  <a:schemeClr val="accent1">
                    <a:lumMod val="50000"/>
                  </a:schemeClr>
                </a:solidFill>
                <a:ea typeface="+mn-lt"/>
                <a:cs typeface="+mn-lt"/>
              </a:rPr>
              <a:t>Highlights challenges in achieving trust and reputation in VANETs through conventional cryptographic methods.</a:t>
            </a:r>
            <a:endParaRPr lang="en-US">
              <a:solidFill>
                <a:schemeClr val="accent1">
                  <a:lumMod val="50000"/>
                </a:schemeClr>
              </a:solidFill>
              <a:cs typeface="Calibri"/>
            </a:endParaRPr>
          </a:p>
          <a:p>
            <a:endParaRPr lang="en-US" dirty="0">
              <a:solidFill>
                <a:schemeClr val="accent1">
                  <a:lumMod val="50000"/>
                </a:schemeClr>
              </a:solidFill>
              <a:cs typeface="Calibri"/>
            </a:endParaRPr>
          </a:p>
          <a:p>
            <a:r>
              <a:rPr lang="en-US" dirty="0">
                <a:solidFill>
                  <a:schemeClr val="accent1">
                    <a:lumMod val="50000"/>
                  </a:schemeClr>
                </a:solidFill>
                <a:ea typeface="+mn-lt"/>
                <a:cs typeface="+mn-lt"/>
              </a:rPr>
              <a:t>Conducts a review, analysis, and comparison of trust establishment and management mechanisms proposed in vehicular networks between 2014 and 2019.</a:t>
            </a:r>
            <a:endParaRPr lang="en-US">
              <a:solidFill>
                <a:schemeClr val="accent1">
                  <a:lumMod val="50000"/>
                </a:schemeClr>
              </a:solidFill>
              <a:cs typeface="Calibri"/>
            </a:endParaRPr>
          </a:p>
          <a:p>
            <a:endParaRPr lang="en-US" dirty="0">
              <a:solidFill>
                <a:schemeClr val="accent1">
                  <a:lumMod val="50000"/>
                </a:schemeClr>
              </a:solidFill>
              <a:cs typeface="Calibri"/>
            </a:endParaRPr>
          </a:p>
          <a:p>
            <a:r>
              <a:rPr lang="en-US" dirty="0">
                <a:solidFill>
                  <a:schemeClr val="accent1">
                    <a:lumMod val="50000"/>
                  </a:schemeClr>
                </a:solidFill>
                <a:ea typeface="+mn-lt"/>
                <a:cs typeface="+mn-lt"/>
              </a:rPr>
              <a:t>Discusses weaknesses in existing trust mechanisms within VANET environments and outlines future challenges for ensuring trustworthy communication in vehicular networks.</a:t>
            </a:r>
            <a:endParaRPr lang="en-US">
              <a:solidFill>
                <a:schemeClr val="accent1">
                  <a:lumMod val="50000"/>
                </a:schemeClr>
              </a:solidFill>
              <a:cs typeface="Calibri"/>
            </a:endParaRPr>
          </a:p>
        </p:txBody>
      </p:sp>
    </p:spTree>
    <p:extLst>
      <p:ext uri="{BB962C8B-B14F-4D97-AF65-F5344CB8AC3E}">
        <p14:creationId xmlns:p14="http://schemas.microsoft.com/office/powerpoint/2010/main" val="22122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67D8-CD6C-E3EF-E18C-FFD913BC79B8}"/>
              </a:ext>
            </a:extLst>
          </p:cNvPr>
          <p:cNvSpPr>
            <a:spLocks noGrp="1"/>
          </p:cNvSpPr>
          <p:nvPr>
            <p:ph type="title"/>
          </p:nvPr>
        </p:nvSpPr>
        <p:spPr>
          <a:xfrm>
            <a:off x="838200" y="217642"/>
            <a:ext cx="10515600" cy="846241"/>
          </a:xfrm>
        </p:spPr>
        <p:txBody>
          <a:bodyPr>
            <a:normAutofit/>
          </a:bodyPr>
          <a:lstStyle/>
          <a:p>
            <a:r>
              <a:rPr lang="en-US" sz="3200" b="1">
                <a:solidFill>
                  <a:srgbClr val="C00000"/>
                </a:solidFill>
                <a:latin typeface="Calibri"/>
                <a:ea typeface="Calibri Light"/>
                <a:cs typeface="Calibri Light"/>
              </a:rPr>
              <a:t>3.Introduction</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9195E516-74B2-8AB3-2B03-B5DDBB4BB2E6}"/>
              </a:ext>
            </a:extLst>
          </p:cNvPr>
          <p:cNvSpPr>
            <a:spLocks noGrp="1"/>
          </p:cNvSpPr>
          <p:nvPr>
            <p:ph idx="1"/>
          </p:nvPr>
        </p:nvSpPr>
        <p:spPr>
          <a:xfrm>
            <a:off x="838200" y="1272561"/>
            <a:ext cx="10515600" cy="4986464"/>
          </a:xfrm>
        </p:spPr>
        <p:txBody>
          <a:bodyPr vert="horz" lIns="91440" tIns="45720" rIns="91440" bIns="45720" rtlCol="0" anchor="t">
            <a:normAutofit/>
          </a:bodyPr>
          <a:lstStyle/>
          <a:p>
            <a:r>
              <a:rPr lang="en-US" sz="2000" b="1" dirty="0">
                <a:solidFill>
                  <a:schemeClr val="accent1">
                    <a:lumMod val="50000"/>
                  </a:schemeClr>
                </a:solidFill>
                <a:ea typeface="+mn-lt"/>
                <a:cs typeface="+mn-lt"/>
              </a:rPr>
              <a:t>Connected Car Technology:</a:t>
            </a:r>
            <a:r>
              <a:rPr lang="en-US" sz="2000" dirty="0">
                <a:solidFill>
                  <a:schemeClr val="accent1">
                    <a:lumMod val="50000"/>
                  </a:schemeClr>
                </a:solidFill>
                <a:ea typeface="+mn-lt"/>
                <a:cs typeface="+mn-lt"/>
              </a:rPr>
              <a:t> Discusses the imminent deployment of connected car technology enabled by Vehicular Ad-hoc networks (VANETs), resulting from extensive research efforts.</a:t>
            </a:r>
            <a:endParaRPr lang="en-US" sz="2000" dirty="0">
              <a:solidFill>
                <a:schemeClr val="accent1">
                  <a:lumMod val="50000"/>
                </a:schemeClr>
              </a:solidFill>
              <a:ea typeface="Calibri" panose="020F0502020204030204"/>
              <a:cs typeface="Calibri" panose="020F0502020204030204"/>
            </a:endParaRPr>
          </a:p>
          <a:p>
            <a:r>
              <a:rPr lang="en-US" sz="2000" b="1" dirty="0">
                <a:solidFill>
                  <a:schemeClr val="accent1">
                    <a:lumMod val="50000"/>
                  </a:schemeClr>
                </a:solidFill>
                <a:ea typeface="+mn-lt"/>
                <a:cs typeface="+mn-lt"/>
              </a:rPr>
              <a:t>VANET Characteristics:</a:t>
            </a:r>
            <a:r>
              <a:rPr lang="en-US" sz="2000" dirty="0">
                <a:solidFill>
                  <a:schemeClr val="accent1">
                    <a:lumMod val="50000"/>
                  </a:schemeClr>
                </a:solidFill>
                <a:ea typeface="+mn-lt"/>
                <a:cs typeface="+mn-lt"/>
              </a:rPr>
              <a:t> Defines VANET as a special type of Mobile Ad-hoc network (MANET) where vehicles communicate opportunistically, emphasizing interactions with both other vehicles and roadside infrastructure.</a:t>
            </a:r>
            <a:endParaRPr lang="en-US" sz="2000" dirty="0">
              <a:solidFill>
                <a:schemeClr val="accent1">
                  <a:lumMod val="50000"/>
                </a:schemeClr>
              </a:solidFill>
              <a:ea typeface="Calibri"/>
              <a:cs typeface="Calibri"/>
            </a:endParaRPr>
          </a:p>
          <a:p>
            <a:r>
              <a:rPr lang="en-US" sz="2000" b="1" dirty="0">
                <a:solidFill>
                  <a:schemeClr val="accent1">
                    <a:lumMod val="50000"/>
                  </a:schemeClr>
                </a:solidFill>
                <a:ea typeface="+mn-lt"/>
                <a:cs typeface="+mn-lt"/>
              </a:rPr>
              <a:t>Applications:</a:t>
            </a:r>
            <a:r>
              <a:rPr lang="en-US" sz="2000" dirty="0">
                <a:solidFill>
                  <a:schemeClr val="accent1">
                    <a:lumMod val="50000"/>
                  </a:schemeClr>
                </a:solidFill>
                <a:ea typeface="+mn-lt"/>
                <a:cs typeface="+mn-lt"/>
              </a:rPr>
              <a:t> Categorizes VANET applications into safety (e.g., accident warnings) and non-safety (e.g., infotainment), highlighting the importance of efficient data dissemination for successful VANET applications.</a:t>
            </a:r>
            <a:endParaRPr lang="en-US" sz="2000" dirty="0">
              <a:solidFill>
                <a:schemeClr val="accent1">
                  <a:lumMod val="50000"/>
                </a:schemeClr>
              </a:solidFill>
              <a:ea typeface="Calibri"/>
              <a:cs typeface="Calibri"/>
            </a:endParaRPr>
          </a:p>
          <a:p>
            <a:r>
              <a:rPr lang="en-US" sz="2000" b="1" dirty="0">
                <a:solidFill>
                  <a:schemeClr val="accent1">
                    <a:lumMod val="50000"/>
                  </a:schemeClr>
                </a:solidFill>
                <a:ea typeface="+mn-lt"/>
                <a:cs typeface="+mn-lt"/>
              </a:rPr>
              <a:t>Technology Standards:</a:t>
            </a:r>
            <a:r>
              <a:rPr lang="en-US" sz="2000" dirty="0">
                <a:solidFill>
                  <a:schemeClr val="accent1">
                    <a:lumMod val="50000"/>
                  </a:schemeClr>
                </a:solidFill>
                <a:ea typeface="+mn-lt"/>
                <a:cs typeface="+mn-lt"/>
              </a:rPr>
              <a:t> Introduces technology standards like  Wireless Access in Vehicular Environment (WAVE) used in VANETs (or IEEE 802.11p) and Dedicated Short Range Communication (DSRC), along with the role of On-Board Units (OBUs).</a:t>
            </a:r>
            <a:endParaRPr lang="en-US" sz="2000" dirty="0">
              <a:solidFill>
                <a:schemeClr val="accent1">
                  <a:lumMod val="50000"/>
                </a:schemeClr>
              </a:solidFill>
              <a:ea typeface="Calibri"/>
              <a:cs typeface="Calibri"/>
            </a:endParaRPr>
          </a:p>
          <a:p>
            <a:r>
              <a:rPr lang="en-US" sz="2000" b="1" dirty="0">
                <a:solidFill>
                  <a:schemeClr val="accent1">
                    <a:lumMod val="50000"/>
                  </a:schemeClr>
                </a:solidFill>
                <a:ea typeface="+mn-lt"/>
                <a:cs typeface="+mn-lt"/>
              </a:rPr>
              <a:t>Challenges:</a:t>
            </a:r>
            <a:r>
              <a:rPr lang="en-US" sz="2000" dirty="0">
                <a:solidFill>
                  <a:schemeClr val="accent1">
                    <a:lumMod val="50000"/>
                  </a:schemeClr>
                </a:solidFill>
                <a:ea typeface="+mn-lt"/>
                <a:cs typeface="+mn-lt"/>
              </a:rPr>
              <a:t> Addresses challenges hindering full commercialization of VANETs, particularly focusing on practical security and privacy requirements</a:t>
            </a:r>
            <a:endParaRPr lang="en-US" sz="2000" dirty="0">
              <a:solidFill>
                <a:schemeClr val="accent1">
                  <a:lumMod val="50000"/>
                </a:schemeClr>
              </a:solidFill>
            </a:endParaRPr>
          </a:p>
          <a:p>
            <a:endParaRPr lang="en-US" dirty="0">
              <a:ea typeface="Calibri"/>
              <a:cs typeface="Calibri"/>
            </a:endParaRPr>
          </a:p>
        </p:txBody>
      </p:sp>
    </p:spTree>
    <p:extLst>
      <p:ext uri="{BB962C8B-B14F-4D97-AF65-F5344CB8AC3E}">
        <p14:creationId xmlns:p14="http://schemas.microsoft.com/office/powerpoint/2010/main" val="390522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5680F1-5C1A-4A5C-E323-1131BFD376C6}"/>
              </a:ext>
            </a:extLst>
          </p:cNvPr>
          <p:cNvSpPr txBox="1"/>
          <p:nvPr/>
        </p:nvSpPr>
        <p:spPr>
          <a:xfrm>
            <a:off x="832339" y="386862"/>
            <a:ext cx="10517300" cy="587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Söhne"/>
            </a:endParaRPr>
          </a:p>
          <a:p>
            <a:endParaRPr lang="en-US" b="1" dirty="0">
              <a:solidFill>
                <a:srgbClr val="374151"/>
              </a:solidFill>
              <a:latin typeface="Söhne"/>
            </a:endParaRPr>
          </a:p>
          <a:p>
            <a:pPr marL="228600" indent="-228600" algn="just">
              <a:buChar char="•"/>
            </a:pPr>
            <a:r>
              <a:rPr lang="en-US" sz="2000" b="1">
                <a:solidFill>
                  <a:schemeClr val="accent1">
                    <a:lumMod val="50000"/>
                  </a:schemeClr>
                </a:solidFill>
                <a:latin typeface="Calibri"/>
                <a:ea typeface="Calibri"/>
                <a:cs typeface="Calibri"/>
              </a:rPr>
              <a:t>Security Aspects in VANET:</a:t>
            </a:r>
            <a:r>
              <a:rPr lang="en-US" sz="2000">
                <a:solidFill>
                  <a:schemeClr val="accent1">
                    <a:lumMod val="50000"/>
                  </a:schemeClr>
                </a:solidFill>
                <a:latin typeface="Calibri"/>
                <a:ea typeface="Calibri"/>
                <a:cs typeface="Calibri"/>
              </a:rPr>
              <a:t> Highlights various security aspects explored in VANET research, including authentication, confidentiality, privacy, trust, reputation, misbehavior detection, attack detection, and access control.</a:t>
            </a:r>
          </a:p>
          <a:p>
            <a:pPr marL="228600" indent="-228600" algn="just">
              <a:buChar char="•"/>
            </a:pPr>
            <a:endParaRPr lang="en-US" sz="2000" dirty="0">
              <a:solidFill>
                <a:schemeClr val="accent1">
                  <a:lumMod val="50000"/>
                </a:schemeClr>
              </a:solidFill>
              <a:latin typeface="Calibri"/>
              <a:ea typeface="Calibri"/>
              <a:cs typeface="Calibri"/>
            </a:endParaRPr>
          </a:p>
          <a:p>
            <a:pPr marL="228600" indent="-228600" algn="just">
              <a:buChar char="•"/>
            </a:pPr>
            <a:r>
              <a:rPr lang="en-US" sz="2000" b="1">
                <a:solidFill>
                  <a:schemeClr val="accent1">
                    <a:lumMod val="50000"/>
                  </a:schemeClr>
                </a:solidFill>
                <a:latin typeface="Calibri"/>
                <a:ea typeface="Calibri"/>
                <a:cs typeface="Calibri"/>
              </a:rPr>
              <a:t>Trust Management Definition:</a:t>
            </a:r>
            <a:r>
              <a:rPr lang="en-US" sz="2000">
                <a:solidFill>
                  <a:schemeClr val="accent1">
                    <a:lumMod val="50000"/>
                  </a:schemeClr>
                </a:solidFill>
                <a:latin typeface="Calibri"/>
                <a:ea typeface="Calibri"/>
                <a:cs typeface="Calibri"/>
              </a:rPr>
              <a:t> Defines trust in VANET as a mechanism determining whether to accept information from a sender with certainty, emphasizing both entity trust (sender legitimacy) and content trust (information trustworthiness).</a:t>
            </a:r>
          </a:p>
          <a:p>
            <a:pPr marL="228600" indent="-228600" algn="just">
              <a:buChar char="•"/>
            </a:pPr>
            <a:endParaRPr lang="en-US" sz="2000" dirty="0">
              <a:solidFill>
                <a:schemeClr val="accent1">
                  <a:lumMod val="50000"/>
                </a:schemeClr>
              </a:solidFill>
              <a:latin typeface="Calibri"/>
              <a:ea typeface="Calibri"/>
              <a:cs typeface="Calibri"/>
            </a:endParaRPr>
          </a:p>
          <a:p>
            <a:pPr marL="228600" indent="-228600" algn="just">
              <a:buChar char="•"/>
            </a:pPr>
            <a:r>
              <a:rPr lang="en-US" sz="2000" b="1">
                <a:solidFill>
                  <a:schemeClr val="accent1">
                    <a:lumMod val="50000"/>
                  </a:schemeClr>
                </a:solidFill>
                <a:latin typeface="Calibri"/>
                <a:ea typeface="Calibri"/>
                <a:cs typeface="Calibri"/>
              </a:rPr>
              <a:t>High-End Vehicle Resources:</a:t>
            </a:r>
            <a:r>
              <a:rPr lang="en-US" sz="2000">
                <a:solidFill>
                  <a:schemeClr val="accent1">
                    <a:lumMod val="50000"/>
                  </a:schemeClr>
                </a:solidFill>
                <a:latin typeface="Calibri"/>
                <a:ea typeface="Calibri"/>
                <a:cs typeface="Calibri"/>
              </a:rPr>
              <a:t> Describes the computational and communication resources in high-end vehicles, mentioning communication technologies like DSRC, WAVE, WiFi, 3G/LTE, WiMax, Bluetooth, and the exploration of 5G for vehicular communications.</a:t>
            </a:r>
          </a:p>
          <a:p>
            <a:pPr marL="228600" indent="-228600" algn="just">
              <a:buChar char="•"/>
            </a:pPr>
            <a:endParaRPr lang="en-US" sz="2000" dirty="0">
              <a:solidFill>
                <a:schemeClr val="accent1">
                  <a:lumMod val="50000"/>
                </a:schemeClr>
              </a:solidFill>
              <a:latin typeface="Calibri"/>
              <a:ea typeface="Calibri"/>
              <a:cs typeface="Calibri"/>
            </a:endParaRPr>
          </a:p>
          <a:p>
            <a:pPr marL="228600" indent="-228600" algn="just">
              <a:buChar char="•"/>
            </a:pPr>
            <a:r>
              <a:rPr lang="en-US" sz="2000" b="1">
                <a:solidFill>
                  <a:schemeClr val="accent1">
                    <a:lumMod val="50000"/>
                  </a:schemeClr>
                </a:solidFill>
                <a:latin typeface="Calibri"/>
                <a:ea typeface="Calibri"/>
                <a:cs typeface="Calibri"/>
              </a:rPr>
              <a:t>Survey Contribution:</a:t>
            </a:r>
            <a:r>
              <a:rPr lang="en-US" sz="2000">
                <a:solidFill>
                  <a:schemeClr val="accent1">
                    <a:lumMod val="50000"/>
                  </a:schemeClr>
                </a:solidFill>
                <a:latin typeface="Calibri"/>
                <a:ea typeface="Calibri"/>
                <a:cs typeface="Calibri"/>
              </a:rPr>
              <a:t> Outlines the contribution of the paper as a comprehensive review of trust management solutions in VANETs from 2014 to 2019, addressing attacks, methodologies (cryptography, recommendation, etc.), and identifying research challenges.</a:t>
            </a:r>
          </a:p>
          <a:p>
            <a:pPr marL="228600" indent="-228600" algn="just">
              <a:buChar char="•"/>
            </a:pPr>
            <a:endParaRPr lang="en-US" sz="2000" dirty="0">
              <a:solidFill>
                <a:schemeClr val="accent1">
                  <a:lumMod val="50000"/>
                </a:schemeClr>
              </a:solidFill>
              <a:latin typeface="Calibri"/>
              <a:ea typeface="Calibri"/>
              <a:cs typeface="Calibri"/>
            </a:endParaRPr>
          </a:p>
          <a:p>
            <a:pPr marL="228600" indent="-228600" algn="just">
              <a:buChar char="•"/>
            </a:pPr>
            <a:endParaRPr lang="en-US" sz="2000" dirty="0">
              <a:solidFill>
                <a:schemeClr val="accent1">
                  <a:lumMod val="50000"/>
                </a:schemeClr>
              </a:solidFill>
              <a:latin typeface="Calibri"/>
              <a:ea typeface="Calibri"/>
              <a:cs typeface="Calibri"/>
            </a:endParaRPr>
          </a:p>
        </p:txBody>
      </p:sp>
    </p:spTree>
    <p:extLst>
      <p:ext uri="{BB962C8B-B14F-4D97-AF65-F5344CB8AC3E}">
        <p14:creationId xmlns:p14="http://schemas.microsoft.com/office/powerpoint/2010/main" val="135454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process&#10;&#10;Description automatically generated">
            <a:extLst>
              <a:ext uri="{FF2B5EF4-FFF2-40B4-BE49-F238E27FC236}">
                <a16:creationId xmlns:a16="http://schemas.microsoft.com/office/drawing/2014/main" id="{1E04381D-B959-B804-5C74-84B91DC885B9}"/>
              </a:ext>
            </a:extLst>
          </p:cNvPr>
          <p:cNvPicPr>
            <a:picLocks noChangeAspect="1"/>
          </p:cNvPicPr>
          <p:nvPr/>
        </p:nvPicPr>
        <p:blipFill>
          <a:blip r:embed="rId2"/>
          <a:stretch>
            <a:fillRect/>
          </a:stretch>
        </p:blipFill>
        <p:spPr>
          <a:xfrm>
            <a:off x="613442" y="2407059"/>
            <a:ext cx="10793053" cy="4133235"/>
          </a:xfrm>
          <a:prstGeom prst="rect">
            <a:avLst/>
          </a:prstGeom>
        </p:spPr>
      </p:pic>
      <p:sp>
        <p:nvSpPr>
          <p:cNvPr id="3" name="TextBox 2">
            <a:extLst>
              <a:ext uri="{FF2B5EF4-FFF2-40B4-BE49-F238E27FC236}">
                <a16:creationId xmlns:a16="http://schemas.microsoft.com/office/drawing/2014/main" id="{D20E12B0-EF81-AB6B-C232-12DB9A65F9F8}"/>
              </a:ext>
            </a:extLst>
          </p:cNvPr>
          <p:cNvSpPr txBox="1"/>
          <p:nvPr/>
        </p:nvSpPr>
        <p:spPr>
          <a:xfrm>
            <a:off x="619432" y="312174"/>
            <a:ext cx="1078107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203864"/>
                </a:solidFill>
                <a:ea typeface="Calibri"/>
                <a:cs typeface="Calibri"/>
              </a:rPr>
              <a:t>Existing Surveys Overview:</a:t>
            </a:r>
            <a:r>
              <a:rPr lang="en-US" sz="2000">
                <a:solidFill>
                  <a:srgbClr val="203864"/>
                </a:solidFill>
                <a:ea typeface="Calibri"/>
                <a:cs typeface="Calibri"/>
              </a:rPr>
              <a:t> Briefly discusses existing surveys, noting a deficiency in comprehensive surveys covering all aspects of trust management in VANETs. Introduces the main contributions of the current paper and its role in bridging the gap between current solutions and future research challenges.</a:t>
            </a:r>
            <a:endParaRPr lang="en-US"/>
          </a:p>
        </p:txBody>
      </p:sp>
      <p:sp>
        <p:nvSpPr>
          <p:cNvPr id="4" name="TextBox 3">
            <a:extLst>
              <a:ext uri="{FF2B5EF4-FFF2-40B4-BE49-F238E27FC236}">
                <a16:creationId xmlns:a16="http://schemas.microsoft.com/office/drawing/2014/main" id="{AAEA6819-52C2-13C8-5302-7940B7F44564}"/>
              </a:ext>
            </a:extLst>
          </p:cNvPr>
          <p:cNvSpPr txBox="1"/>
          <p:nvPr/>
        </p:nvSpPr>
        <p:spPr>
          <a:xfrm>
            <a:off x="780435" y="2101645"/>
            <a:ext cx="36640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chemeClr val="accent1">
                    <a:lumMod val="50000"/>
                  </a:schemeClr>
                </a:solidFill>
                <a:ea typeface="Calibri"/>
                <a:cs typeface="Calibri"/>
              </a:rPr>
              <a:t>Taxonomy of the current survey</a:t>
            </a:r>
            <a:endParaRPr lang="en-US" sz="2000" b="1" u="sng">
              <a:solidFill>
                <a:schemeClr val="accent1">
                  <a:lumMod val="50000"/>
                </a:schemeClr>
              </a:solidFill>
            </a:endParaRPr>
          </a:p>
        </p:txBody>
      </p:sp>
    </p:spTree>
    <p:extLst>
      <p:ext uri="{BB962C8B-B14F-4D97-AF65-F5344CB8AC3E}">
        <p14:creationId xmlns:p14="http://schemas.microsoft.com/office/powerpoint/2010/main" val="253446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EFD7-D8E8-6A65-C3DD-39AD4889AAE0}"/>
              </a:ext>
            </a:extLst>
          </p:cNvPr>
          <p:cNvSpPr>
            <a:spLocks noGrp="1"/>
          </p:cNvSpPr>
          <p:nvPr>
            <p:ph type="title"/>
          </p:nvPr>
        </p:nvSpPr>
        <p:spPr>
          <a:xfrm>
            <a:off x="767862" y="107217"/>
            <a:ext cx="10515600" cy="657348"/>
          </a:xfrm>
        </p:spPr>
        <p:txBody>
          <a:bodyPr>
            <a:normAutofit/>
          </a:bodyPr>
          <a:lstStyle/>
          <a:p>
            <a:r>
              <a:rPr lang="en-US" sz="3200" b="1" dirty="0">
                <a:solidFill>
                  <a:srgbClr val="C00000"/>
                </a:solidFill>
                <a:latin typeface="Calibri"/>
                <a:cs typeface="Calibri Light"/>
              </a:rPr>
              <a:t>4.Trust in ad hoc networks</a:t>
            </a:r>
            <a:endParaRPr lang="en-US" sz="3200" b="1" dirty="0">
              <a:solidFill>
                <a:srgbClr val="C00000"/>
              </a:solidFill>
              <a:latin typeface="Calibri"/>
            </a:endParaRPr>
          </a:p>
        </p:txBody>
      </p:sp>
      <p:sp>
        <p:nvSpPr>
          <p:cNvPr id="3" name="Content Placeholder 2">
            <a:extLst>
              <a:ext uri="{FF2B5EF4-FFF2-40B4-BE49-F238E27FC236}">
                <a16:creationId xmlns:a16="http://schemas.microsoft.com/office/drawing/2014/main" id="{F11DB6E3-7F80-2A8B-E426-1F5224F4AC62}"/>
              </a:ext>
            </a:extLst>
          </p:cNvPr>
          <p:cNvSpPr>
            <a:spLocks noGrp="1"/>
          </p:cNvSpPr>
          <p:nvPr>
            <p:ph idx="1"/>
          </p:nvPr>
        </p:nvSpPr>
        <p:spPr>
          <a:xfrm>
            <a:off x="767862" y="758826"/>
            <a:ext cx="10515600" cy="5933952"/>
          </a:xfrm>
        </p:spPr>
        <p:txBody>
          <a:bodyPr vert="horz" lIns="91440" tIns="45720" rIns="91440" bIns="45720" rtlCol="0" anchor="t">
            <a:noAutofit/>
          </a:bodyPr>
          <a:lstStyle/>
          <a:p>
            <a:pPr marL="0" indent="0" algn="just">
              <a:buNone/>
            </a:pPr>
            <a:endParaRPr lang="en-US" sz="1200" dirty="0">
              <a:solidFill>
                <a:schemeClr val="accent1">
                  <a:lumMod val="50000"/>
                </a:schemeClr>
              </a:solidFill>
              <a:cs typeface="Calibri"/>
            </a:endParaRPr>
          </a:p>
          <a:p>
            <a:pPr algn="just"/>
            <a:r>
              <a:rPr lang="en-US" sz="1800" dirty="0">
                <a:solidFill>
                  <a:schemeClr val="accent1">
                    <a:lumMod val="50000"/>
                  </a:schemeClr>
                </a:solidFill>
                <a:ea typeface="+mn-lt"/>
                <a:cs typeface="+mn-lt"/>
              </a:rPr>
              <a:t> </a:t>
            </a:r>
            <a:r>
              <a:rPr lang="en-US" sz="1800" b="1" dirty="0">
                <a:solidFill>
                  <a:schemeClr val="accent1">
                    <a:lumMod val="50000"/>
                  </a:schemeClr>
                </a:solidFill>
                <a:ea typeface="+mn-lt"/>
                <a:cs typeface="+mn-lt"/>
              </a:rPr>
              <a:t>Ad-hoc Networks</a:t>
            </a:r>
            <a:r>
              <a:rPr lang="en-US" sz="1800" dirty="0">
                <a:solidFill>
                  <a:schemeClr val="accent1">
                    <a:lumMod val="50000"/>
                  </a:schemeClr>
                </a:solidFill>
                <a:ea typeface="+mn-lt"/>
                <a:cs typeface="+mn-lt"/>
              </a:rPr>
              <a:t>: Spontaneously formed node networks without infrastructure.</a:t>
            </a:r>
            <a:endParaRPr lang="en-US" sz="1800" dirty="0">
              <a:solidFill>
                <a:schemeClr val="accent1">
                  <a:lumMod val="50000"/>
                </a:schemeClr>
              </a:solidFill>
              <a:cs typeface="Calibri"/>
            </a:endParaRPr>
          </a:p>
          <a:p>
            <a:pPr algn="just"/>
            <a:r>
              <a:rPr lang="en-US" sz="1800" dirty="0">
                <a:solidFill>
                  <a:schemeClr val="accent1">
                    <a:lumMod val="50000"/>
                  </a:schemeClr>
                </a:solidFill>
                <a:ea typeface="+mn-lt"/>
                <a:cs typeface="+mn-lt"/>
              </a:rPr>
              <a:t> </a:t>
            </a:r>
            <a:r>
              <a:rPr lang="en-US" sz="1800" b="1" dirty="0">
                <a:solidFill>
                  <a:schemeClr val="accent1">
                    <a:lumMod val="50000"/>
                  </a:schemeClr>
                </a:solidFill>
                <a:ea typeface="+mn-lt"/>
                <a:cs typeface="+mn-lt"/>
              </a:rPr>
              <a:t>VANET Specifics</a:t>
            </a:r>
            <a:r>
              <a:rPr lang="en-US" sz="1800" dirty="0">
                <a:solidFill>
                  <a:schemeClr val="accent1">
                    <a:lumMod val="50000"/>
                  </a:schemeClr>
                </a:solidFill>
                <a:ea typeface="+mn-lt"/>
                <a:cs typeface="+mn-lt"/>
              </a:rPr>
              <a:t>: Specialized type of ad-hoc networks with highly mobile nodes.</a:t>
            </a:r>
            <a:endParaRPr lang="en-US" sz="1800" dirty="0">
              <a:solidFill>
                <a:schemeClr val="accent1">
                  <a:lumMod val="50000"/>
                </a:schemeClr>
              </a:solidFill>
              <a:cs typeface="Calibri"/>
            </a:endParaRPr>
          </a:p>
          <a:p>
            <a:pPr algn="just"/>
            <a:r>
              <a:rPr lang="en-US" sz="1800" b="1" dirty="0">
                <a:solidFill>
                  <a:schemeClr val="accent1">
                    <a:lumMod val="50000"/>
                  </a:schemeClr>
                </a:solidFill>
                <a:ea typeface="+mn-lt"/>
                <a:cs typeface="+mn-lt"/>
              </a:rPr>
              <a:t>Trust and Reputation management  in Ad-hoc Networks</a:t>
            </a:r>
            <a:r>
              <a:rPr lang="en-US" sz="1800" dirty="0">
                <a:solidFill>
                  <a:schemeClr val="accent1">
                    <a:lumMod val="50000"/>
                  </a:schemeClr>
                </a:solidFill>
                <a:ea typeface="+mn-lt"/>
                <a:cs typeface="+mn-lt"/>
              </a:rPr>
              <a:t>:</a:t>
            </a:r>
            <a:endParaRPr lang="en-US" sz="1800">
              <a:solidFill>
                <a:schemeClr val="accent1">
                  <a:lumMod val="50000"/>
                </a:schemeClr>
              </a:solidFill>
              <a:cs typeface="Calibri"/>
            </a:endParaRPr>
          </a:p>
          <a:p>
            <a:pPr lvl="1" algn="just">
              <a:buFont typeface="Courier New" panose="020B0604020202020204" pitchFamily="34" charset="0"/>
              <a:buChar char="o"/>
            </a:pPr>
            <a:r>
              <a:rPr lang="en-US" sz="1800" dirty="0">
                <a:solidFill>
                  <a:schemeClr val="accent1">
                    <a:lumMod val="50000"/>
                  </a:schemeClr>
                </a:solidFill>
                <a:ea typeface="+mn-lt"/>
                <a:cs typeface="+mn-lt"/>
              </a:rPr>
              <a:t> Objective: Strengthening security and decision-making at individual node levels.</a:t>
            </a:r>
            <a:endParaRPr lang="en-US" sz="1800" dirty="0">
              <a:solidFill>
                <a:schemeClr val="accent1">
                  <a:lumMod val="50000"/>
                </a:schemeClr>
              </a:solidFill>
              <a:cs typeface="Calibri"/>
            </a:endParaRPr>
          </a:p>
          <a:p>
            <a:pPr lvl="1" algn="just">
              <a:buFont typeface="Courier New" panose="020B0604020202020204" pitchFamily="34" charset="0"/>
              <a:buChar char="o"/>
            </a:pPr>
            <a:r>
              <a:rPr lang="en-US" sz="1800" dirty="0">
                <a:solidFill>
                  <a:schemeClr val="accent1">
                    <a:lumMod val="50000"/>
                  </a:schemeClr>
                </a:solidFill>
                <a:ea typeface="+mn-lt"/>
                <a:cs typeface="+mn-lt"/>
              </a:rPr>
              <a:t> Complements Network Security: Trust-based approaches complement network security, </a:t>
            </a:r>
          </a:p>
          <a:p>
            <a:pPr marL="457200" lvl="1" indent="0" algn="just">
              <a:buNone/>
            </a:pPr>
            <a:r>
              <a:rPr lang="en-US" sz="1800" dirty="0">
                <a:solidFill>
                  <a:schemeClr val="accent1">
                    <a:lumMod val="50000"/>
                  </a:schemeClr>
                </a:solidFill>
                <a:ea typeface="+mn-lt"/>
                <a:cs typeface="+mn-lt"/>
              </a:rPr>
              <a:t>      promoting  good behavior and penalizing malicious actions.</a:t>
            </a:r>
            <a:endParaRPr lang="en-US" sz="1800" dirty="0">
              <a:solidFill>
                <a:schemeClr val="accent1">
                  <a:lumMod val="50000"/>
                </a:schemeClr>
              </a:solidFill>
              <a:cs typeface="Calibri"/>
            </a:endParaRPr>
          </a:p>
          <a:p>
            <a:pPr algn="just"/>
            <a:r>
              <a:rPr lang="en-US" sz="1800" b="1" dirty="0">
                <a:solidFill>
                  <a:schemeClr val="accent1">
                    <a:lumMod val="50000"/>
                  </a:schemeClr>
                </a:solidFill>
                <a:ea typeface="+mn-lt"/>
                <a:cs typeface="+mn-lt"/>
              </a:rPr>
              <a:t>Current Trust Management Approaches:</a:t>
            </a:r>
            <a:endParaRPr lang="en-US" sz="1800" b="1" dirty="0">
              <a:solidFill>
                <a:schemeClr val="accent1">
                  <a:lumMod val="50000"/>
                </a:schemeClr>
              </a:solidFill>
              <a:cs typeface="Calibri"/>
            </a:endParaRPr>
          </a:p>
          <a:p>
            <a:pPr marL="457200" lvl="1" indent="0" algn="just">
              <a:buNone/>
            </a:pPr>
            <a:r>
              <a:rPr lang="en-US" sz="1800" dirty="0">
                <a:solidFill>
                  <a:schemeClr val="accent1">
                    <a:lumMod val="50000"/>
                  </a:schemeClr>
                </a:solidFill>
                <a:ea typeface="+mn-lt"/>
                <a:cs typeface="+mn-lt"/>
              </a:rPr>
              <a:t>Four factors to establish trust : </a:t>
            </a:r>
          </a:p>
          <a:p>
            <a:pPr lvl="1" algn="just">
              <a:buFont typeface="Courier New" panose="020B0604020202020204" pitchFamily="34" charset="0"/>
              <a:buChar char="o"/>
            </a:pPr>
            <a:r>
              <a:rPr lang="en-US" sz="1800" dirty="0">
                <a:solidFill>
                  <a:schemeClr val="accent1">
                    <a:lumMod val="50000"/>
                  </a:schemeClr>
                </a:solidFill>
                <a:ea typeface="+mn-lt"/>
                <a:cs typeface="+mn-lt"/>
              </a:rPr>
              <a:t>Bootstrapping</a:t>
            </a:r>
          </a:p>
          <a:p>
            <a:pPr lvl="1" algn="just">
              <a:buFont typeface="Courier New" panose="020B0604020202020204" pitchFamily="34" charset="0"/>
              <a:buChar char="o"/>
            </a:pPr>
            <a:r>
              <a:rPr lang="en-US" sz="1800" dirty="0">
                <a:solidFill>
                  <a:schemeClr val="accent1">
                    <a:lumMod val="50000"/>
                  </a:schemeClr>
                </a:solidFill>
                <a:ea typeface="+mn-lt"/>
                <a:cs typeface="+mn-lt"/>
              </a:rPr>
              <a:t>Trust Evidence</a:t>
            </a:r>
          </a:p>
          <a:p>
            <a:pPr lvl="1" algn="just">
              <a:buFont typeface="Courier New" panose="020B0604020202020204" pitchFamily="34" charset="0"/>
              <a:buChar char="o"/>
            </a:pPr>
            <a:r>
              <a:rPr lang="en-US" sz="1800" dirty="0">
                <a:solidFill>
                  <a:schemeClr val="accent1">
                    <a:lumMod val="50000"/>
                  </a:schemeClr>
                </a:solidFill>
                <a:ea typeface="+mn-lt"/>
                <a:cs typeface="+mn-lt"/>
              </a:rPr>
              <a:t>Trust Computation</a:t>
            </a:r>
          </a:p>
          <a:p>
            <a:pPr lvl="1" algn="just">
              <a:buFont typeface="Courier New" panose="020B0604020202020204" pitchFamily="34" charset="0"/>
              <a:buChar char="o"/>
            </a:pPr>
            <a:r>
              <a:rPr lang="en-US" sz="1800" dirty="0">
                <a:solidFill>
                  <a:schemeClr val="accent1">
                    <a:lumMod val="50000"/>
                  </a:schemeClr>
                </a:solidFill>
                <a:ea typeface="+mn-lt"/>
                <a:cs typeface="+mn-lt"/>
              </a:rPr>
              <a:t>Decision Making.  </a:t>
            </a:r>
            <a:endParaRPr lang="en-US" sz="1800" dirty="0">
              <a:solidFill>
                <a:schemeClr val="accent1">
                  <a:lumMod val="50000"/>
                </a:schemeClr>
              </a:solidFill>
              <a:cs typeface="Calibri"/>
            </a:endParaRPr>
          </a:p>
          <a:p>
            <a:pPr algn="just"/>
            <a:r>
              <a:rPr lang="en-US" sz="1800" b="1" dirty="0">
                <a:solidFill>
                  <a:schemeClr val="accent1">
                    <a:lumMod val="50000"/>
                  </a:schemeClr>
                </a:solidFill>
                <a:ea typeface="+mn-lt"/>
                <a:cs typeface="+mn-lt"/>
              </a:rPr>
              <a:t>Adaptation to VANETs:</a:t>
            </a:r>
            <a:endParaRPr lang="en-US" sz="1800" b="1" dirty="0">
              <a:solidFill>
                <a:schemeClr val="accent1">
                  <a:lumMod val="50000"/>
                </a:schemeClr>
              </a:solidFill>
              <a:cs typeface="Calibri"/>
            </a:endParaRPr>
          </a:p>
          <a:p>
            <a:pPr lvl="1" algn="just">
              <a:buFont typeface="Courier New" panose="020B0604020202020204" pitchFamily="34" charset="0"/>
              <a:buChar char="o"/>
            </a:pPr>
            <a:r>
              <a:rPr lang="en-US" sz="1800" dirty="0">
                <a:solidFill>
                  <a:schemeClr val="accent1">
                    <a:lumMod val="50000"/>
                  </a:schemeClr>
                </a:solidFill>
                <a:ea typeface="+mn-lt"/>
                <a:cs typeface="+mn-lt"/>
              </a:rPr>
              <a:t> Trust Extension: VANETs has expanded its scope beyond V2V, embracing V2X communication.</a:t>
            </a:r>
            <a:endParaRPr lang="en-US" sz="1800" dirty="0">
              <a:solidFill>
                <a:schemeClr val="accent1">
                  <a:lumMod val="50000"/>
                </a:schemeClr>
              </a:solidFill>
              <a:cs typeface="Calibri"/>
            </a:endParaRPr>
          </a:p>
          <a:p>
            <a:pPr lvl="1" algn="just">
              <a:buFont typeface="Courier New" panose="020B0604020202020204" pitchFamily="34" charset="0"/>
              <a:buChar char="o"/>
            </a:pPr>
            <a:r>
              <a:rPr lang="en-US" sz="1800" dirty="0">
                <a:solidFill>
                  <a:schemeClr val="accent1">
                    <a:lumMod val="50000"/>
                  </a:schemeClr>
                </a:solidFill>
                <a:ea typeface="+mn-lt"/>
                <a:cs typeface="+mn-lt"/>
              </a:rPr>
              <a:t>  Emerging Challenges: Incorporation of emerging technologies like blockchain, cellular </a:t>
            </a:r>
          </a:p>
          <a:p>
            <a:pPr marL="457200" lvl="1" indent="0" algn="just">
              <a:buNone/>
            </a:pPr>
            <a:r>
              <a:rPr lang="en-US" sz="1800" dirty="0">
                <a:solidFill>
                  <a:schemeClr val="accent1">
                    <a:lumMod val="50000"/>
                  </a:schemeClr>
                </a:solidFill>
                <a:ea typeface="+mn-lt"/>
                <a:cs typeface="+mn-lt"/>
              </a:rPr>
              <a:t>      networks  prompts a reassessment of trust management models in vehicular networks.</a:t>
            </a:r>
            <a:endParaRPr lang="en-US" sz="1800" dirty="0">
              <a:solidFill>
                <a:schemeClr val="accent1">
                  <a:lumMod val="50000"/>
                </a:schemeClr>
              </a:solidFill>
              <a:cs typeface="Calibri"/>
            </a:endParaRPr>
          </a:p>
        </p:txBody>
      </p:sp>
    </p:spTree>
    <p:extLst>
      <p:ext uri="{BB962C8B-B14F-4D97-AF65-F5344CB8AC3E}">
        <p14:creationId xmlns:p14="http://schemas.microsoft.com/office/powerpoint/2010/main" val="2971082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8753-9715-40A1-9914-97C1AA00EBEC}"/>
              </a:ext>
            </a:extLst>
          </p:cNvPr>
          <p:cNvSpPr>
            <a:spLocks noGrp="1"/>
          </p:cNvSpPr>
          <p:nvPr>
            <p:ph type="title"/>
          </p:nvPr>
        </p:nvSpPr>
        <p:spPr>
          <a:xfrm>
            <a:off x="439615" y="1709"/>
            <a:ext cx="10515600" cy="551841"/>
          </a:xfrm>
        </p:spPr>
        <p:txBody>
          <a:bodyPr>
            <a:normAutofit/>
          </a:bodyPr>
          <a:lstStyle/>
          <a:p>
            <a:r>
              <a:rPr lang="en-US" sz="3200" b="1">
                <a:solidFill>
                  <a:srgbClr val="C00000"/>
                </a:solidFill>
                <a:latin typeface="Calibri"/>
                <a:cs typeface="Calibri Light"/>
              </a:rPr>
              <a:t>5.Trust in vehicular networks</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63481A84-B88E-C64E-ABD6-9A8F380B1967}"/>
              </a:ext>
            </a:extLst>
          </p:cNvPr>
          <p:cNvSpPr>
            <a:spLocks noGrp="1"/>
          </p:cNvSpPr>
          <p:nvPr>
            <p:ph idx="1"/>
          </p:nvPr>
        </p:nvSpPr>
        <p:spPr>
          <a:xfrm>
            <a:off x="439615" y="266455"/>
            <a:ext cx="10855569" cy="6227030"/>
          </a:xfrm>
        </p:spPr>
        <p:txBody>
          <a:bodyPr vert="horz" lIns="91440" tIns="45720" rIns="91440" bIns="45720" rtlCol="0" anchor="t">
            <a:noAutofit/>
          </a:bodyPr>
          <a:lstStyle/>
          <a:p>
            <a:pPr marL="0" indent="0">
              <a:buNone/>
            </a:pPr>
            <a:endParaRPr lang="en-US" dirty="0">
              <a:solidFill>
                <a:schemeClr val="accent1">
                  <a:lumMod val="50000"/>
                </a:schemeClr>
              </a:solidFill>
              <a:ea typeface="Calibri" panose="020F0502020204030204"/>
              <a:cs typeface="Calibri" panose="020F0502020204030204"/>
            </a:endParaRPr>
          </a:p>
          <a:p>
            <a:pPr marL="0" indent="0">
              <a:buNone/>
            </a:pPr>
            <a:r>
              <a:rPr lang="en-US" sz="1700" b="1" dirty="0">
                <a:solidFill>
                  <a:schemeClr val="accent1">
                    <a:lumMod val="50000"/>
                  </a:schemeClr>
                </a:solidFill>
                <a:ea typeface="+mn-lt"/>
                <a:cs typeface="+mn-lt"/>
              </a:rPr>
              <a:t>Characteristics of VANET:</a:t>
            </a:r>
            <a:endParaRPr lang="en-US" sz="1700" b="1" dirty="0">
              <a:solidFill>
                <a:schemeClr val="accent1">
                  <a:lumMod val="50000"/>
                </a:schemeClr>
              </a:solidFill>
              <a:ea typeface="Calibri" panose="020F0502020204030204"/>
              <a:cs typeface="Calibri" panose="020F0502020204030204"/>
            </a:endParaRPr>
          </a:p>
          <a:p>
            <a:pPr lvl="1">
              <a:buFont typeface="Courier New" panose="020B0604020202020204" pitchFamily="34" charset="0"/>
              <a:buChar char="o"/>
            </a:pPr>
            <a:r>
              <a:rPr lang="en-US" sz="1700" dirty="0">
                <a:solidFill>
                  <a:schemeClr val="accent1">
                    <a:lumMod val="50000"/>
                  </a:schemeClr>
                </a:solidFill>
                <a:ea typeface="+mn-lt"/>
                <a:cs typeface="+mn-lt"/>
              </a:rPr>
              <a:t>  Speed and Dynamic Topology</a:t>
            </a:r>
          </a:p>
          <a:p>
            <a:pPr lvl="1">
              <a:buFont typeface="Courier New" panose="020B0604020202020204" pitchFamily="34" charset="0"/>
              <a:buChar char="o"/>
            </a:pPr>
            <a:r>
              <a:rPr lang="en-US" sz="1700" dirty="0">
                <a:solidFill>
                  <a:schemeClr val="accent1">
                    <a:lumMod val="50000"/>
                  </a:schemeClr>
                </a:solidFill>
                <a:ea typeface="+mn-lt"/>
                <a:cs typeface="+mn-lt"/>
              </a:rPr>
              <a:t>  Directed Mobility</a:t>
            </a:r>
          </a:p>
          <a:p>
            <a:pPr lvl="1">
              <a:buFont typeface="Courier New" panose="020B0604020202020204" pitchFamily="34" charset="0"/>
              <a:buChar char="o"/>
            </a:pPr>
            <a:r>
              <a:rPr lang="en-US" sz="1700" dirty="0">
                <a:solidFill>
                  <a:schemeClr val="accent1">
                    <a:lumMod val="50000"/>
                  </a:schemeClr>
                </a:solidFill>
                <a:ea typeface="+mn-lt"/>
                <a:cs typeface="+mn-lt"/>
              </a:rPr>
              <a:t>  Opportunistic Communication</a:t>
            </a:r>
          </a:p>
          <a:p>
            <a:pPr marL="0" indent="0">
              <a:buNone/>
            </a:pPr>
            <a:r>
              <a:rPr lang="en-US" sz="1700" b="1" dirty="0">
                <a:solidFill>
                  <a:schemeClr val="accent1">
                    <a:lumMod val="50000"/>
                  </a:schemeClr>
                </a:solidFill>
                <a:ea typeface="+mn-lt"/>
                <a:cs typeface="+mn-lt"/>
              </a:rPr>
              <a:t>Rationale for Trust Management in VANET:</a:t>
            </a:r>
            <a:endParaRPr lang="en-US" sz="1700" b="1" dirty="0">
              <a:solidFill>
                <a:schemeClr val="accent1">
                  <a:lumMod val="50000"/>
                </a:schemeClr>
              </a:solidFill>
              <a:ea typeface="Calibri"/>
              <a:cs typeface="Calibri"/>
            </a:endParaRPr>
          </a:p>
          <a:p>
            <a:pPr lvl="1">
              <a:buFont typeface="Courier New" panose="020B0604020202020204" pitchFamily="34" charset="0"/>
              <a:buChar char="o"/>
            </a:pPr>
            <a:r>
              <a:rPr lang="en-US" sz="1700" dirty="0">
                <a:solidFill>
                  <a:schemeClr val="accent1">
                    <a:lumMod val="50000"/>
                  </a:schemeClr>
                </a:solidFill>
                <a:ea typeface="+mn-lt"/>
                <a:cs typeface="+mn-lt"/>
              </a:rPr>
              <a:t>  Unique Challenges: VANET characteristics pose challenges requiring efficient, robust, and scalable trust </a:t>
            </a:r>
          </a:p>
          <a:p>
            <a:pPr marL="457200" lvl="1" indent="0">
              <a:buNone/>
            </a:pPr>
            <a:r>
              <a:rPr lang="en-US" sz="1700" dirty="0">
                <a:solidFill>
                  <a:schemeClr val="accent1">
                    <a:lumMod val="50000"/>
                  </a:schemeClr>
                </a:solidFill>
                <a:ea typeface="+mn-lt"/>
                <a:cs typeface="+mn-lt"/>
              </a:rPr>
              <a:t>       management solutions.</a:t>
            </a:r>
            <a:endParaRPr lang="en-US" sz="1700" dirty="0">
              <a:solidFill>
                <a:schemeClr val="accent1">
                  <a:lumMod val="50000"/>
                </a:schemeClr>
              </a:solidFill>
              <a:ea typeface="Calibri"/>
              <a:cs typeface="Calibri"/>
            </a:endParaRPr>
          </a:p>
          <a:p>
            <a:pPr lvl="1">
              <a:buFont typeface="Courier New" panose="020B0604020202020204" pitchFamily="34" charset="0"/>
              <a:buChar char="o"/>
            </a:pPr>
            <a:r>
              <a:rPr lang="en-US" sz="1700" dirty="0">
                <a:solidFill>
                  <a:schemeClr val="accent1">
                    <a:lumMod val="50000"/>
                  </a:schemeClr>
                </a:solidFill>
                <a:ea typeface="+mn-lt"/>
                <a:cs typeface="+mn-lt"/>
              </a:rPr>
              <a:t>  Trust Bootstrapping Importance: Due to short interaction cycles, trust bootstrapping is crucial in VANET.</a:t>
            </a:r>
            <a:endParaRPr lang="en-US" sz="1700" dirty="0">
              <a:solidFill>
                <a:schemeClr val="accent1">
                  <a:lumMod val="50000"/>
                </a:schemeClr>
              </a:solidFill>
              <a:ea typeface="Calibri"/>
              <a:cs typeface="Calibri"/>
            </a:endParaRPr>
          </a:p>
          <a:p>
            <a:pPr lvl="1">
              <a:buFont typeface="Courier New" panose="020B0604020202020204" pitchFamily="34" charset="0"/>
              <a:buChar char="o"/>
            </a:pPr>
            <a:r>
              <a:rPr lang="en-US" sz="1700" dirty="0">
                <a:solidFill>
                  <a:schemeClr val="accent1">
                    <a:lumMod val="50000"/>
                  </a:schemeClr>
                </a:solidFill>
                <a:ea typeface="+mn-lt"/>
                <a:cs typeface="+mn-lt"/>
              </a:rPr>
              <a:t>  Rapid Trust Inference: Short and frequent interaction cycles necessitate quick trust inference.</a:t>
            </a:r>
            <a:endParaRPr lang="en-US" sz="1700" dirty="0">
              <a:solidFill>
                <a:schemeClr val="accent1">
                  <a:lumMod val="50000"/>
                </a:schemeClr>
              </a:solidFill>
              <a:ea typeface="Calibri"/>
              <a:cs typeface="Calibri"/>
            </a:endParaRPr>
          </a:p>
          <a:p>
            <a:pPr lvl="1">
              <a:buFont typeface="Courier New" panose="020B0604020202020204" pitchFamily="34" charset="0"/>
              <a:buChar char="o"/>
            </a:pPr>
            <a:r>
              <a:rPr lang="en-US" sz="1700" dirty="0">
                <a:solidFill>
                  <a:schemeClr val="accent1">
                    <a:lumMod val="50000"/>
                  </a:schemeClr>
                </a:solidFill>
                <a:ea typeface="+mn-lt"/>
                <a:cs typeface="+mn-lt"/>
              </a:rPr>
              <a:t>  Integration with Enabling Technologies: Inclusion of technologies like cellular, clouds, social networks </a:t>
            </a:r>
          </a:p>
          <a:p>
            <a:pPr marL="457200" lvl="1" indent="0">
              <a:buNone/>
            </a:pPr>
            <a:r>
              <a:rPr lang="en-US" sz="1700" dirty="0">
                <a:solidFill>
                  <a:schemeClr val="accent1">
                    <a:lumMod val="50000"/>
                  </a:schemeClr>
                </a:solidFill>
                <a:ea typeface="+mn-lt"/>
                <a:cs typeface="+mn-lt"/>
              </a:rPr>
              <a:t>       demands new trust management  solutions.  </a:t>
            </a:r>
            <a:endParaRPr lang="en-US" sz="1700" dirty="0">
              <a:solidFill>
                <a:schemeClr val="accent1">
                  <a:lumMod val="50000"/>
                </a:schemeClr>
              </a:solidFill>
              <a:ea typeface="Calibri"/>
              <a:cs typeface="Calibri"/>
            </a:endParaRPr>
          </a:p>
          <a:p>
            <a:pPr marL="0" indent="0">
              <a:buNone/>
            </a:pPr>
            <a:r>
              <a:rPr lang="en-US" sz="1700" b="1" dirty="0">
                <a:solidFill>
                  <a:schemeClr val="accent1">
                    <a:lumMod val="50000"/>
                  </a:schemeClr>
                </a:solidFill>
                <a:ea typeface="+mn-lt"/>
                <a:cs typeface="+mn-lt"/>
              </a:rPr>
              <a:t>Importance of Trust in VANET:</a:t>
            </a:r>
            <a:endParaRPr lang="en-US" sz="1700" b="1" dirty="0">
              <a:solidFill>
                <a:schemeClr val="accent1">
                  <a:lumMod val="50000"/>
                </a:schemeClr>
              </a:solidFill>
              <a:ea typeface="Calibri"/>
              <a:cs typeface="Calibri"/>
            </a:endParaRPr>
          </a:p>
          <a:p>
            <a:pPr lvl="1">
              <a:buFont typeface="Courier New" panose="020B0604020202020204" pitchFamily="34" charset="0"/>
              <a:buChar char="o"/>
            </a:pPr>
            <a:r>
              <a:rPr lang="en-US" sz="1700" dirty="0">
                <a:solidFill>
                  <a:schemeClr val="accent1">
                    <a:lumMod val="50000"/>
                  </a:schemeClr>
                </a:solidFill>
                <a:ea typeface="+mn-lt"/>
                <a:cs typeface="+mn-lt"/>
              </a:rPr>
              <a:t> </a:t>
            </a:r>
            <a:r>
              <a:rPr lang="en-US" sz="1700" b="1" dirty="0">
                <a:solidFill>
                  <a:schemeClr val="accent1">
                    <a:lumMod val="50000"/>
                  </a:schemeClr>
                </a:solidFill>
                <a:ea typeface="+mn-lt"/>
                <a:cs typeface="+mn-lt"/>
              </a:rPr>
              <a:t> Security Attacks:</a:t>
            </a:r>
            <a:r>
              <a:rPr lang="en-US" sz="1700" dirty="0">
                <a:solidFill>
                  <a:schemeClr val="accent1">
                    <a:lumMod val="50000"/>
                  </a:schemeClr>
                </a:solidFill>
                <a:ea typeface="+mn-lt"/>
                <a:cs typeface="+mn-lt"/>
              </a:rPr>
              <a:t> Various attacks, including DDoS, identity theft, sybil attacks, emphasize the need for trust.</a:t>
            </a:r>
            <a:endParaRPr lang="en-US" sz="1700" dirty="0">
              <a:solidFill>
                <a:schemeClr val="accent1">
                  <a:lumMod val="50000"/>
                </a:schemeClr>
              </a:solidFill>
              <a:ea typeface="Calibri"/>
              <a:cs typeface="Calibri"/>
            </a:endParaRPr>
          </a:p>
          <a:p>
            <a:pPr lvl="1">
              <a:buFont typeface="Courier New" panose="020B0604020202020204" pitchFamily="34" charset="0"/>
              <a:buChar char="o"/>
            </a:pPr>
            <a:r>
              <a:rPr lang="en-US" sz="1700" dirty="0">
                <a:solidFill>
                  <a:schemeClr val="accent1">
                    <a:lumMod val="50000"/>
                  </a:schemeClr>
                </a:solidFill>
                <a:ea typeface="+mn-lt"/>
                <a:cs typeface="+mn-lt"/>
              </a:rPr>
              <a:t>  </a:t>
            </a:r>
            <a:r>
              <a:rPr lang="en-US" sz="1700" b="1" dirty="0">
                <a:solidFill>
                  <a:schemeClr val="accent1">
                    <a:lumMod val="50000"/>
                  </a:schemeClr>
                </a:solidFill>
                <a:ea typeface="+mn-lt"/>
                <a:cs typeface="+mn-lt"/>
              </a:rPr>
              <a:t>Limitations of Cryptography:</a:t>
            </a:r>
            <a:r>
              <a:rPr lang="en-US" sz="1700" dirty="0">
                <a:solidFill>
                  <a:schemeClr val="accent1">
                    <a:lumMod val="50000"/>
                  </a:schemeClr>
                </a:solidFill>
                <a:ea typeface="+mn-lt"/>
                <a:cs typeface="+mn-lt"/>
              </a:rPr>
              <a:t> Cryptography alone cannot address security issues such as fake  </a:t>
            </a:r>
          </a:p>
          <a:p>
            <a:pPr marL="457200" lvl="1" indent="0">
              <a:buNone/>
            </a:pPr>
            <a:r>
              <a:rPr lang="en-US" sz="1700" dirty="0">
                <a:solidFill>
                  <a:schemeClr val="accent1">
                    <a:lumMod val="50000"/>
                  </a:schemeClr>
                </a:solidFill>
                <a:ea typeface="+mn-lt"/>
                <a:cs typeface="+mn-lt"/>
              </a:rPr>
              <a:t>       messages and dishonest users.</a:t>
            </a:r>
            <a:endParaRPr lang="en-US" sz="1700">
              <a:solidFill>
                <a:schemeClr val="accent1">
                  <a:lumMod val="50000"/>
                </a:schemeClr>
              </a:solidFill>
              <a:ea typeface="Calibri"/>
              <a:cs typeface="Calibri"/>
            </a:endParaRPr>
          </a:p>
          <a:p>
            <a:pPr lvl="1">
              <a:buFont typeface="Courier New" panose="020B0604020202020204" pitchFamily="34" charset="0"/>
              <a:buChar char="o"/>
            </a:pPr>
            <a:r>
              <a:rPr lang="en-US" sz="1700" dirty="0">
                <a:solidFill>
                  <a:schemeClr val="accent1">
                    <a:lumMod val="50000"/>
                  </a:schemeClr>
                </a:solidFill>
                <a:ea typeface="+mn-lt"/>
                <a:cs typeface="+mn-lt"/>
              </a:rPr>
              <a:t>  </a:t>
            </a:r>
            <a:r>
              <a:rPr lang="en-US" sz="1700" b="1" dirty="0">
                <a:solidFill>
                  <a:schemeClr val="accent1">
                    <a:lumMod val="50000"/>
                  </a:schemeClr>
                </a:solidFill>
                <a:ea typeface="+mn-lt"/>
                <a:cs typeface="+mn-lt"/>
              </a:rPr>
              <a:t>Safety-Critical Applications:</a:t>
            </a:r>
            <a:r>
              <a:rPr lang="en-US" sz="1700" dirty="0">
                <a:solidFill>
                  <a:schemeClr val="accent1">
                    <a:lumMod val="50000"/>
                  </a:schemeClr>
                </a:solidFill>
                <a:ea typeface="+mn-lt"/>
                <a:cs typeface="+mn-lt"/>
              </a:rPr>
              <a:t> Trust is crucial for timely decisions in safety-critical applications like emergency </a:t>
            </a:r>
          </a:p>
          <a:p>
            <a:pPr marL="457200" lvl="1" indent="0">
              <a:buNone/>
            </a:pPr>
            <a:r>
              <a:rPr lang="en-US" sz="1700" dirty="0">
                <a:solidFill>
                  <a:schemeClr val="accent1">
                    <a:lumMod val="50000"/>
                  </a:schemeClr>
                </a:solidFill>
                <a:ea typeface="+mn-lt"/>
                <a:cs typeface="+mn-lt"/>
              </a:rPr>
              <a:t>       brake  recommendations.</a:t>
            </a:r>
            <a:endParaRPr lang="en-US" sz="1700" dirty="0">
              <a:solidFill>
                <a:schemeClr val="accent1">
                  <a:lumMod val="50000"/>
                </a:schemeClr>
              </a:solidFill>
              <a:ea typeface="Calibri"/>
              <a:cs typeface="Calibri"/>
            </a:endParaRPr>
          </a:p>
          <a:p>
            <a:pPr lvl="1">
              <a:buFont typeface="Courier New" panose="020B0604020202020204" pitchFamily="34" charset="0"/>
              <a:buChar char="o"/>
            </a:pPr>
            <a:r>
              <a:rPr lang="en-US" sz="1700" dirty="0">
                <a:solidFill>
                  <a:schemeClr val="accent1">
                    <a:lumMod val="50000"/>
                  </a:schemeClr>
                </a:solidFill>
                <a:ea typeface="+mn-lt"/>
                <a:cs typeface="+mn-lt"/>
              </a:rPr>
              <a:t> </a:t>
            </a:r>
            <a:r>
              <a:rPr lang="en-US" sz="1700" b="1" dirty="0">
                <a:solidFill>
                  <a:schemeClr val="accent1">
                    <a:lumMod val="50000"/>
                  </a:schemeClr>
                </a:solidFill>
                <a:ea typeface="+mn-lt"/>
                <a:cs typeface="+mn-lt"/>
              </a:rPr>
              <a:t> Non-Safety Applications: </a:t>
            </a:r>
            <a:r>
              <a:rPr lang="en-US" sz="1700" dirty="0">
                <a:solidFill>
                  <a:schemeClr val="accent1">
                    <a:lumMod val="50000"/>
                  </a:schemeClr>
                </a:solidFill>
                <a:ea typeface="+mn-lt"/>
                <a:cs typeface="+mn-lt"/>
              </a:rPr>
              <a:t>Trust and reputation essential for non-safety applications to prevent the spread of </a:t>
            </a:r>
          </a:p>
          <a:p>
            <a:pPr marL="457200" lvl="1" indent="0">
              <a:buNone/>
            </a:pPr>
            <a:r>
              <a:rPr lang="en-US" sz="1700" dirty="0">
                <a:solidFill>
                  <a:schemeClr val="accent1">
                    <a:lumMod val="50000"/>
                  </a:schemeClr>
                </a:solidFill>
                <a:ea typeface="+mn-lt"/>
                <a:cs typeface="+mn-lt"/>
              </a:rPr>
              <a:t>       fake or malicious information.</a:t>
            </a:r>
            <a:endParaRPr lang="en-US" sz="1700" dirty="0">
              <a:solidFill>
                <a:schemeClr val="accent1">
                  <a:lumMod val="50000"/>
                </a:schemeClr>
              </a:solidFill>
              <a:ea typeface="Calibri"/>
              <a:cs typeface="Calibri"/>
            </a:endParaRPr>
          </a:p>
        </p:txBody>
      </p:sp>
      <p:sp>
        <p:nvSpPr>
          <p:cNvPr id="4" name="TextBox 3">
            <a:extLst>
              <a:ext uri="{FF2B5EF4-FFF2-40B4-BE49-F238E27FC236}">
                <a16:creationId xmlns:a16="http://schemas.microsoft.com/office/drawing/2014/main" id="{2610F4DD-CCB1-1912-B427-E3BAE280E34D}"/>
              </a:ext>
            </a:extLst>
          </p:cNvPr>
          <p:cNvSpPr txBox="1"/>
          <p:nvPr/>
        </p:nvSpPr>
        <p:spPr>
          <a:xfrm>
            <a:off x="4026876" y="1055077"/>
            <a:ext cx="3352800" cy="12039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90000"/>
              </a:lnSpc>
              <a:spcBef>
                <a:spcPts val="500"/>
              </a:spcBef>
              <a:buFont typeface="Courier New,monospace"/>
              <a:buChar char="o"/>
            </a:pPr>
            <a:r>
              <a:rPr lang="en-US" sz="1600" dirty="0">
                <a:solidFill>
                  <a:schemeClr val="accent1">
                    <a:lumMod val="50000"/>
                  </a:schemeClr>
                </a:solidFill>
                <a:ea typeface="Calibri"/>
                <a:cs typeface="Calibri"/>
              </a:rPr>
              <a:t> </a:t>
            </a:r>
            <a:r>
              <a:rPr lang="en-US" sz="1700" dirty="0">
                <a:solidFill>
                  <a:schemeClr val="accent1">
                    <a:lumMod val="50000"/>
                  </a:schemeClr>
                </a:solidFill>
                <a:ea typeface="Calibri"/>
                <a:cs typeface="Calibri"/>
              </a:rPr>
              <a:t> Intermittent Network</a:t>
            </a:r>
          </a:p>
          <a:p>
            <a:pPr marL="742950" lvl="1" indent="-285750">
              <a:lnSpc>
                <a:spcPct val="90000"/>
              </a:lnSpc>
              <a:spcBef>
                <a:spcPts val="500"/>
              </a:spcBef>
              <a:buFont typeface="Courier New,monospace"/>
              <a:buChar char="o"/>
            </a:pPr>
            <a:r>
              <a:rPr lang="en-US" sz="1700" dirty="0">
                <a:solidFill>
                  <a:schemeClr val="accent1">
                    <a:lumMod val="50000"/>
                  </a:schemeClr>
                </a:solidFill>
                <a:ea typeface="Calibri"/>
                <a:cs typeface="Calibri"/>
              </a:rPr>
              <a:t>  Resource Availability</a:t>
            </a:r>
          </a:p>
          <a:p>
            <a:pPr marL="742950" lvl="1" indent="-285750">
              <a:lnSpc>
                <a:spcPct val="90000"/>
              </a:lnSpc>
              <a:spcBef>
                <a:spcPts val="500"/>
              </a:spcBef>
              <a:buFont typeface="Courier New,monospace"/>
              <a:buChar char="o"/>
            </a:pPr>
            <a:r>
              <a:rPr lang="en-US" sz="1700" dirty="0">
                <a:solidFill>
                  <a:schemeClr val="accent1">
                    <a:lumMod val="50000"/>
                  </a:schemeClr>
                </a:solidFill>
                <a:ea typeface="Calibri"/>
                <a:cs typeface="Calibri"/>
              </a:rPr>
              <a:t>  Automatic Connectivity</a:t>
            </a:r>
          </a:p>
          <a:p>
            <a:pPr algn="l"/>
            <a:endParaRPr lang="en-US" dirty="0">
              <a:ea typeface="Calibri"/>
              <a:cs typeface="Calibri"/>
            </a:endParaRPr>
          </a:p>
        </p:txBody>
      </p:sp>
    </p:spTree>
    <p:extLst>
      <p:ext uri="{BB962C8B-B14F-4D97-AF65-F5344CB8AC3E}">
        <p14:creationId xmlns:p14="http://schemas.microsoft.com/office/powerpoint/2010/main" val="1983907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Trust in VANET : A Survey of Current Solutions and Future Research Opportunities</vt:lpstr>
      <vt:lpstr>Outline</vt:lpstr>
      <vt:lpstr>1.Key Terms or Keywords</vt:lpstr>
      <vt:lpstr>2.Abstract</vt:lpstr>
      <vt:lpstr>3.Introduction</vt:lpstr>
      <vt:lpstr>PowerPoint Presentation</vt:lpstr>
      <vt:lpstr>PowerPoint Presentation</vt:lpstr>
      <vt:lpstr>4.Trust in ad hoc networks</vt:lpstr>
      <vt:lpstr>5.Trust in vehicular networks</vt:lpstr>
      <vt:lpstr>PowerPoint Presentation</vt:lpstr>
      <vt:lpstr>6.VANET trust management: current solutions</vt:lpstr>
      <vt:lpstr>Trust management methodologies in VANET</vt:lpstr>
      <vt:lpstr>PowerPoint Presentation</vt:lpstr>
      <vt:lpstr>PowerPoint Presentation</vt:lpstr>
      <vt:lpstr>PowerPoint Presentation</vt:lpstr>
      <vt:lpstr>B. Trust management in enabling technologies for VANET </vt:lpstr>
      <vt:lpstr>PowerPoint Presentation</vt:lpstr>
      <vt:lpstr>PowerPoint Presentation</vt:lpstr>
      <vt:lpstr>C. Trust-based services </vt:lpstr>
      <vt:lpstr>PowerPoint Presentation</vt:lpstr>
      <vt:lpstr>PowerPoint Presentation</vt:lpstr>
      <vt:lpstr>D. Standardization efforts for trust in VANET</vt:lpstr>
      <vt:lpstr>7.Future challenges and research opportunities for trust     in VANET</vt:lpstr>
      <vt:lpstr>8.Conclusion</vt:lpstr>
      <vt:lpstr>9. Critical analysis on the paper</vt:lpstr>
      <vt:lpstr>PowerPoint Presentation</vt:lpstr>
      <vt:lpstr>PowerPoint Presentation</vt:lpstr>
      <vt:lpstr>PowerPoint Presentation</vt:lpstr>
      <vt:lpstr>PowerPoint Presentation</vt:lpstr>
      <vt:lpstr>Positives</vt:lpstr>
      <vt:lpstr>Negatives</vt:lpstr>
      <vt:lpstr>10. Future scope of the paper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1819</cp:revision>
  <dcterms:created xsi:type="dcterms:W3CDTF">2024-01-02T03:55:38Z</dcterms:created>
  <dcterms:modified xsi:type="dcterms:W3CDTF">2024-01-14T18:38:03Z</dcterms:modified>
</cp:coreProperties>
</file>