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62" r:id="rId4"/>
    <p:sldId id="258" r:id="rId5"/>
    <p:sldId id="259" r:id="rId6"/>
    <p:sldId id="263" r:id="rId7"/>
    <p:sldId id="264" r:id="rId8"/>
    <p:sldId id="289"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E6B0F-91C1-DC30-DF15-D494B411529D}" v="2" dt="2024-01-13T01:30:08.352"/>
    <p1510:client id="{02F8309E-FE2F-327C-CF56-F08A0D72991B}" v="820" dt="2024-01-08T07:45:03.364"/>
    <p1510:client id="{0A04F7C3-34F9-0DF8-40BB-92C01FFA32EA}" v="2" dt="2024-01-04T04:11:12.867"/>
    <p1510:client id="{0A8E6D0C-7E33-1975-7D1D-D827DF3AFC4D}" v="59" dt="2024-01-12T05:58:06.790"/>
    <p1510:client id="{0AB3CB7D-12FF-9615-312A-4D5340A56506}" v="106" dt="2023-12-27T22:20:41.001"/>
    <p1510:client id="{0E92962B-EA4B-688D-4AAE-6E7E864845C7}" v="103" dt="2023-12-28T19:06:05.553"/>
    <p1510:client id="{10C073C1-EBB4-4C7C-80F6-EA83A6EC4394}" v="2229" dt="2023-12-25T01:38:35.157"/>
    <p1510:client id="{7078667F-810F-0B9D-D6D3-28089FF408C1}" v="18" dt="2024-01-03T05:11:58.916"/>
    <p1510:client id="{7E11BB4F-F969-5EF1-97FC-BC4150AC92F0}" v="244" dt="2024-01-15T14:41:38.135"/>
    <p1510:client id="{97949BC2-AABC-FC9B-5932-343BB35397D8}" v="168" dt="2024-01-06T04:41:41.306"/>
    <p1510:client id="{C55D4181-0B4E-7CFC-A3C9-B379B12E86B5}" v="23" dt="2024-01-06T10:24:52.394"/>
    <p1510:client id="{CC73C519-845F-5416-BBA7-D75595FC9034}" v="1254" dt="2023-12-26T22:07:02.544"/>
    <p1510:client id="{D07E4FD8-1824-469A-7624-60649275468E}" v="17" dt="2024-01-02T04:26:59.105"/>
    <p1510:client id="{D714195E-133F-1F6C-E2A2-D59476BF1199}" v="16" dt="2023-12-27T17:15:11.878"/>
    <p1510:client id="{E793A845-733F-33E0-831D-8814DA26E301}" v="973" dt="2023-12-27T01:41:54.510"/>
    <p1510:client id="{FA6D194B-4385-C0AF-4BE5-E5984270FDAC}" v="3687" dt="2024-01-05T08:29:51.698"/>
    <p1510:client id="{FC7B4FC8-57EB-5427-5A34-ED4D133855B7}" v="563" dt="2023-12-26T05:58:12.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uluri, Vamsi Krishna" userId="S::vpavulu@okstate.edu::a5ba27ce-6cff-4176-a848-2816380063c1" providerId="AD" clId="Web-{7E11BB4F-F969-5EF1-97FC-BC4150AC92F0}"/>
    <pc:docChg chg="addSld delSld modSld">
      <pc:chgData name="Pavuluri, Vamsi Krishna" userId="S::vpavulu@okstate.edu::a5ba27ce-6cff-4176-a848-2816380063c1" providerId="AD" clId="Web-{7E11BB4F-F969-5EF1-97FC-BC4150AC92F0}" dt="2024-01-15T14:41:38.135" v="143" actId="20577"/>
      <pc:docMkLst>
        <pc:docMk/>
      </pc:docMkLst>
      <pc:sldChg chg="modSp">
        <pc:chgData name="Pavuluri, Vamsi Krishna" userId="S::vpavulu@okstate.edu::a5ba27ce-6cff-4176-a848-2816380063c1" providerId="AD" clId="Web-{7E11BB4F-F969-5EF1-97FC-BC4150AC92F0}" dt="2024-01-15T14:41:38.135" v="143" actId="20577"/>
        <pc:sldMkLst>
          <pc:docMk/>
          <pc:sldMk cId="109857222" sldId="256"/>
        </pc:sldMkLst>
        <pc:spChg chg="mod">
          <ac:chgData name="Pavuluri, Vamsi Krishna" userId="S::vpavulu@okstate.edu::a5ba27ce-6cff-4176-a848-2816380063c1" providerId="AD" clId="Web-{7E11BB4F-F969-5EF1-97FC-BC4150AC92F0}" dt="2024-01-15T14:41:38.135" v="143" actId="20577"/>
          <ac:spMkLst>
            <pc:docMk/>
            <pc:sldMk cId="109857222" sldId="256"/>
            <ac:spMk id="3" creationId="{00000000-0000-0000-0000-000000000000}"/>
          </ac:spMkLst>
        </pc:spChg>
      </pc:sldChg>
      <pc:sldChg chg="modSp">
        <pc:chgData name="Pavuluri, Vamsi Krishna" userId="S::vpavulu@okstate.edu::a5ba27ce-6cff-4176-a848-2816380063c1" providerId="AD" clId="Web-{7E11BB4F-F969-5EF1-97FC-BC4150AC92F0}" dt="2024-01-13T17:10:27.813" v="4" actId="20577"/>
        <pc:sldMkLst>
          <pc:docMk/>
          <pc:sldMk cId="221137566" sldId="261"/>
        </pc:sldMkLst>
        <pc:spChg chg="mod">
          <ac:chgData name="Pavuluri, Vamsi Krishna" userId="S::vpavulu@okstate.edu::a5ba27ce-6cff-4176-a848-2816380063c1" providerId="AD" clId="Web-{7E11BB4F-F969-5EF1-97FC-BC4150AC92F0}" dt="2024-01-13T17:10:27.813" v="4" actId="20577"/>
          <ac:spMkLst>
            <pc:docMk/>
            <pc:sldMk cId="221137566" sldId="261"/>
            <ac:spMk id="2" creationId="{47373558-A39F-8E29-E29E-4717E910A7A0}"/>
          </ac:spMkLst>
        </pc:spChg>
      </pc:sldChg>
      <pc:sldChg chg="modSp">
        <pc:chgData name="Pavuluri, Vamsi Krishna" userId="S::vpavulu@okstate.edu::a5ba27ce-6cff-4176-a848-2816380063c1" providerId="AD" clId="Web-{7E11BB4F-F969-5EF1-97FC-BC4150AC92F0}" dt="2024-01-14T18:33:04.790" v="67" actId="20577"/>
        <pc:sldMkLst>
          <pc:docMk/>
          <pc:sldMk cId="3634934974" sldId="279"/>
        </pc:sldMkLst>
        <pc:spChg chg="mod">
          <ac:chgData name="Pavuluri, Vamsi Krishna" userId="S::vpavulu@okstate.edu::a5ba27ce-6cff-4176-a848-2816380063c1" providerId="AD" clId="Web-{7E11BB4F-F969-5EF1-97FC-BC4150AC92F0}" dt="2024-01-14T18:33:04.790" v="67" actId="20577"/>
          <ac:spMkLst>
            <pc:docMk/>
            <pc:sldMk cId="3634934974" sldId="279"/>
            <ac:spMk id="3" creationId="{1DBA9C09-5536-AEA2-0FE1-7A31F2E83E5D}"/>
          </ac:spMkLst>
        </pc:spChg>
        <pc:spChg chg="mod">
          <ac:chgData name="Pavuluri, Vamsi Krishna" userId="S::vpavulu@okstate.edu::a5ba27ce-6cff-4176-a848-2816380063c1" providerId="AD" clId="Web-{7E11BB4F-F969-5EF1-97FC-BC4150AC92F0}" dt="2024-01-14T18:18:52.432" v="54" actId="1076"/>
          <ac:spMkLst>
            <pc:docMk/>
            <pc:sldMk cId="3634934974" sldId="279"/>
            <ac:spMk id="4" creationId="{11A537A6-1E0E-C7A8-EA1D-4A061E4EFA55}"/>
          </ac:spMkLst>
        </pc:spChg>
      </pc:sldChg>
      <pc:sldChg chg="modSp">
        <pc:chgData name="Pavuluri, Vamsi Krishna" userId="S::vpavulu@okstate.edu::a5ba27ce-6cff-4176-a848-2816380063c1" providerId="AD" clId="Web-{7E11BB4F-F969-5EF1-97FC-BC4150AC92F0}" dt="2024-01-14T18:34:50.856" v="98" actId="20577"/>
        <pc:sldMkLst>
          <pc:docMk/>
          <pc:sldMk cId="378606545" sldId="280"/>
        </pc:sldMkLst>
        <pc:spChg chg="mod">
          <ac:chgData name="Pavuluri, Vamsi Krishna" userId="S::vpavulu@okstate.edu::a5ba27ce-6cff-4176-a848-2816380063c1" providerId="AD" clId="Web-{7E11BB4F-F969-5EF1-97FC-BC4150AC92F0}" dt="2024-01-14T18:34:50.856" v="98" actId="20577"/>
          <ac:spMkLst>
            <pc:docMk/>
            <pc:sldMk cId="378606545" sldId="280"/>
            <ac:spMk id="2" creationId="{072EDD5E-C753-7D1D-56E3-9E04C060DE9A}"/>
          </ac:spMkLst>
        </pc:spChg>
        <pc:spChg chg="mod">
          <ac:chgData name="Pavuluri, Vamsi Krishna" userId="S::vpavulu@okstate.edu::a5ba27ce-6cff-4176-a848-2816380063c1" providerId="AD" clId="Web-{7E11BB4F-F969-5EF1-97FC-BC4150AC92F0}" dt="2024-01-14T18:33:48.072" v="86" actId="14100"/>
          <ac:spMkLst>
            <pc:docMk/>
            <pc:sldMk cId="378606545" sldId="280"/>
            <ac:spMk id="4" creationId="{5B80C046-B86B-EEBD-22C0-AC4514FC22DA}"/>
          </ac:spMkLst>
        </pc:spChg>
      </pc:sldChg>
      <pc:sldChg chg="modSp">
        <pc:chgData name="Pavuluri, Vamsi Krishna" userId="S::vpavulu@okstate.edu::a5ba27ce-6cff-4176-a848-2816380063c1" providerId="AD" clId="Web-{7E11BB4F-F969-5EF1-97FC-BC4150AC92F0}" dt="2024-01-14T22:28:14.154" v="120" actId="20577"/>
        <pc:sldMkLst>
          <pc:docMk/>
          <pc:sldMk cId="358915564" sldId="281"/>
        </pc:sldMkLst>
        <pc:spChg chg="mod">
          <ac:chgData name="Pavuluri, Vamsi Krishna" userId="S::vpavulu@okstate.edu::a5ba27ce-6cff-4176-a848-2816380063c1" providerId="AD" clId="Web-{7E11BB4F-F969-5EF1-97FC-BC4150AC92F0}" dt="2024-01-14T22:28:14.154" v="120" actId="20577"/>
          <ac:spMkLst>
            <pc:docMk/>
            <pc:sldMk cId="358915564" sldId="281"/>
            <ac:spMk id="2" creationId="{500E72E8-2B19-38DB-2D2A-2DDFD094E101}"/>
          </ac:spMkLst>
        </pc:spChg>
      </pc:sldChg>
      <pc:sldChg chg="modSp">
        <pc:chgData name="Pavuluri, Vamsi Krishna" userId="S::vpavulu@okstate.edu::a5ba27ce-6cff-4176-a848-2816380063c1" providerId="AD" clId="Web-{7E11BB4F-F969-5EF1-97FC-BC4150AC92F0}" dt="2024-01-14T18:35:44.389" v="112" actId="20577"/>
        <pc:sldMkLst>
          <pc:docMk/>
          <pc:sldMk cId="690923774" sldId="282"/>
        </pc:sldMkLst>
        <pc:spChg chg="mod">
          <ac:chgData name="Pavuluri, Vamsi Krishna" userId="S::vpavulu@okstate.edu::a5ba27ce-6cff-4176-a848-2816380063c1" providerId="AD" clId="Web-{7E11BB4F-F969-5EF1-97FC-BC4150AC92F0}" dt="2024-01-14T18:35:44.389" v="112" actId="20577"/>
          <ac:spMkLst>
            <pc:docMk/>
            <pc:sldMk cId="690923774" sldId="282"/>
            <ac:spMk id="2" creationId="{828BE18C-E634-A844-A244-8122F242151B}"/>
          </ac:spMkLst>
        </pc:spChg>
      </pc:sldChg>
      <pc:sldChg chg="modSp">
        <pc:chgData name="Pavuluri, Vamsi Krishna" userId="S::vpavulu@okstate.edu::a5ba27ce-6cff-4176-a848-2816380063c1" providerId="AD" clId="Web-{7E11BB4F-F969-5EF1-97FC-BC4150AC92F0}" dt="2024-01-14T22:45:46.536" v="140" actId="20577"/>
        <pc:sldMkLst>
          <pc:docMk/>
          <pc:sldMk cId="3351722171" sldId="283"/>
        </pc:sldMkLst>
        <pc:spChg chg="mod">
          <ac:chgData name="Pavuluri, Vamsi Krishna" userId="S::vpavulu@okstate.edu::a5ba27ce-6cff-4176-a848-2816380063c1" providerId="AD" clId="Web-{7E11BB4F-F969-5EF1-97FC-BC4150AC92F0}" dt="2024-01-14T22:45:46.536" v="140" actId="20577"/>
          <ac:spMkLst>
            <pc:docMk/>
            <pc:sldMk cId="3351722171" sldId="283"/>
            <ac:spMk id="2" creationId="{4E584E24-8619-85E9-CC99-CDBBF46C0D22}"/>
          </ac:spMkLst>
        </pc:spChg>
      </pc:sldChg>
      <pc:sldChg chg="addSp modSp new del">
        <pc:chgData name="Pavuluri, Vamsi Krishna" userId="S::vpavulu@okstate.edu::a5ba27ce-6cff-4176-a848-2816380063c1" providerId="AD" clId="Web-{7E11BB4F-F969-5EF1-97FC-BC4150AC92F0}" dt="2024-01-14T18:19:51.683" v="65"/>
        <pc:sldMkLst>
          <pc:docMk/>
          <pc:sldMk cId="1649194390" sldId="290"/>
        </pc:sldMkLst>
        <pc:spChg chg="add mod">
          <ac:chgData name="Pavuluri, Vamsi Krishna" userId="S::vpavulu@okstate.edu::a5ba27ce-6cff-4176-a848-2816380063c1" providerId="AD" clId="Web-{7E11BB4F-F969-5EF1-97FC-BC4150AC92F0}" dt="2024-01-14T18:16:35.453" v="38" actId="14100"/>
          <ac:spMkLst>
            <pc:docMk/>
            <pc:sldMk cId="1649194390" sldId="290"/>
            <ac:spMk id="2" creationId="{1D5E5207-9BA2-9F2E-FDE0-C237E2BE659E}"/>
          </ac:spMkLst>
        </pc:spChg>
      </pc:sldChg>
    </pc:docChg>
  </pc:docChgLst>
  <pc:docChgLst>
    <pc:chgData name="Pavuluri, Vamsi Krishna" userId="S::vpavulu@okstate.edu::a5ba27ce-6cff-4176-a848-2816380063c1" providerId="AD" clId="Web-{7078667F-810F-0B9D-D6D3-28089FF408C1}"/>
    <pc:docChg chg="modSld">
      <pc:chgData name="Pavuluri, Vamsi Krishna" userId="S::vpavulu@okstate.edu::a5ba27ce-6cff-4176-a848-2816380063c1" providerId="AD" clId="Web-{7078667F-810F-0B9D-D6D3-28089FF408C1}" dt="2024-01-03T05:11:58.916" v="8" actId="20577"/>
      <pc:docMkLst>
        <pc:docMk/>
      </pc:docMkLst>
      <pc:sldChg chg="modSp">
        <pc:chgData name="Pavuluri, Vamsi Krishna" userId="S::vpavulu@okstate.edu::a5ba27ce-6cff-4176-a848-2816380063c1" providerId="AD" clId="Web-{7078667F-810F-0B9D-D6D3-28089FF408C1}" dt="2024-01-03T05:06:49.689" v="3" actId="20577"/>
        <pc:sldMkLst>
          <pc:docMk/>
          <pc:sldMk cId="4146869691" sldId="273"/>
        </pc:sldMkLst>
        <pc:spChg chg="mod">
          <ac:chgData name="Pavuluri, Vamsi Krishna" userId="S::vpavulu@okstate.edu::a5ba27ce-6cff-4176-a848-2816380063c1" providerId="AD" clId="Web-{7078667F-810F-0B9D-D6D3-28089FF408C1}" dt="2024-01-03T05:06:49.689" v="3" actId="20577"/>
          <ac:spMkLst>
            <pc:docMk/>
            <pc:sldMk cId="4146869691" sldId="273"/>
            <ac:spMk id="2" creationId="{548B4A33-EDB7-4D28-4014-C9645AD685C9}"/>
          </ac:spMkLst>
        </pc:spChg>
      </pc:sldChg>
      <pc:sldChg chg="modSp">
        <pc:chgData name="Pavuluri, Vamsi Krishna" userId="S::vpavulu@okstate.edu::a5ba27ce-6cff-4176-a848-2816380063c1" providerId="AD" clId="Web-{7078667F-810F-0B9D-D6D3-28089FF408C1}" dt="2024-01-03T05:11:49.900" v="6" actId="20577"/>
        <pc:sldMkLst>
          <pc:docMk/>
          <pc:sldMk cId="1179801572" sldId="275"/>
        </pc:sldMkLst>
        <pc:spChg chg="mod">
          <ac:chgData name="Pavuluri, Vamsi Krishna" userId="S::vpavulu@okstate.edu::a5ba27ce-6cff-4176-a848-2816380063c1" providerId="AD" clId="Web-{7078667F-810F-0B9D-D6D3-28089FF408C1}" dt="2024-01-03T05:11:49.900" v="6" actId="20577"/>
          <ac:spMkLst>
            <pc:docMk/>
            <pc:sldMk cId="1179801572" sldId="275"/>
            <ac:spMk id="2" creationId="{6EEFB393-C825-B809-F78B-F6A13547C7E0}"/>
          </ac:spMkLst>
        </pc:spChg>
      </pc:sldChg>
      <pc:sldChg chg="modSp">
        <pc:chgData name="Pavuluri, Vamsi Krishna" userId="S::vpavulu@okstate.edu::a5ba27ce-6cff-4176-a848-2816380063c1" providerId="AD" clId="Web-{7078667F-810F-0B9D-D6D3-28089FF408C1}" dt="2024-01-03T05:11:58.916" v="8" actId="20577"/>
        <pc:sldMkLst>
          <pc:docMk/>
          <pc:sldMk cId="3241112032" sldId="277"/>
        </pc:sldMkLst>
        <pc:spChg chg="mod">
          <ac:chgData name="Pavuluri, Vamsi Krishna" userId="S::vpavulu@okstate.edu::a5ba27ce-6cff-4176-a848-2816380063c1" providerId="AD" clId="Web-{7078667F-810F-0B9D-D6D3-28089FF408C1}" dt="2024-01-03T05:11:58.916" v="8" actId="20577"/>
          <ac:spMkLst>
            <pc:docMk/>
            <pc:sldMk cId="3241112032" sldId="277"/>
            <ac:spMk id="4" creationId="{9EF10CE7-D125-8695-0994-8A8493F2245A}"/>
          </ac:spMkLst>
        </pc:spChg>
      </pc:sldChg>
    </pc:docChg>
  </pc:docChgLst>
  <pc:docChgLst>
    <pc:chgData name="Pavuluri, Vamsi Krishna" userId="S::vpavulu@okstate.edu::a5ba27ce-6cff-4176-a848-2816380063c1" providerId="AD" clId="Web-{D07E4FD8-1824-469A-7624-60649275468E}"/>
    <pc:docChg chg="modSld">
      <pc:chgData name="Pavuluri, Vamsi Krishna" userId="S::vpavulu@okstate.edu::a5ba27ce-6cff-4176-a848-2816380063c1" providerId="AD" clId="Web-{D07E4FD8-1824-469A-7624-60649275468E}" dt="2024-01-02T04:26:59.105" v="16" actId="20577"/>
      <pc:docMkLst>
        <pc:docMk/>
      </pc:docMkLst>
      <pc:sldChg chg="modSp">
        <pc:chgData name="Pavuluri, Vamsi Krishna" userId="S::vpavulu@okstate.edu::a5ba27ce-6cff-4176-a848-2816380063c1" providerId="AD" clId="Web-{D07E4FD8-1824-469A-7624-60649275468E}" dt="2024-01-02T04:26:59.105" v="16" actId="20577"/>
        <pc:sldMkLst>
          <pc:docMk/>
          <pc:sldMk cId="221137566" sldId="261"/>
        </pc:sldMkLst>
        <pc:spChg chg="mod">
          <ac:chgData name="Pavuluri, Vamsi Krishna" userId="S::vpavulu@okstate.edu::a5ba27ce-6cff-4176-a848-2816380063c1" providerId="AD" clId="Web-{D07E4FD8-1824-469A-7624-60649275468E}" dt="2024-01-02T04:26:07.728" v="5" actId="20577"/>
          <ac:spMkLst>
            <pc:docMk/>
            <pc:sldMk cId="221137566" sldId="261"/>
            <ac:spMk id="3" creationId="{0CAFEC24-35B0-DC8B-652A-2EB277E0A53F}"/>
          </ac:spMkLst>
        </pc:spChg>
        <pc:spChg chg="mod">
          <ac:chgData name="Pavuluri, Vamsi Krishna" userId="S::vpavulu@okstate.edu::a5ba27ce-6cff-4176-a848-2816380063c1" providerId="AD" clId="Web-{D07E4FD8-1824-469A-7624-60649275468E}" dt="2024-01-02T04:26:59.105" v="16" actId="20577"/>
          <ac:spMkLst>
            <pc:docMk/>
            <pc:sldMk cId="221137566" sldId="261"/>
            <ac:spMk id="4" creationId="{7D0E076F-8311-9D1F-14E8-E7AA6CD101F3}"/>
          </ac:spMkLst>
        </pc:spChg>
      </pc:sldChg>
    </pc:docChg>
  </pc:docChgLst>
  <pc:docChgLst>
    <pc:chgData name="Pavuluri, Vamsi Krishna" userId="S::vpavulu@okstate.edu::a5ba27ce-6cff-4176-a848-2816380063c1" providerId="AD" clId="Web-{0AB3CB7D-12FF-9615-312A-4D5340A56506}"/>
    <pc:docChg chg="addSld modSld">
      <pc:chgData name="Pavuluri, Vamsi Krishna" userId="S::vpavulu@okstate.edu::a5ba27ce-6cff-4176-a848-2816380063c1" providerId="AD" clId="Web-{0AB3CB7D-12FF-9615-312A-4D5340A56506}" dt="2023-12-27T22:20:41.001" v="93" actId="20577"/>
      <pc:docMkLst>
        <pc:docMk/>
      </pc:docMkLst>
      <pc:sldChg chg="addSp modSp">
        <pc:chgData name="Pavuluri, Vamsi Krishna" userId="S::vpavulu@okstate.edu::a5ba27ce-6cff-4176-a848-2816380063c1" providerId="AD" clId="Web-{0AB3CB7D-12FF-9615-312A-4D5340A56506}" dt="2023-12-27T22:04:25.501" v="74" actId="20577"/>
        <pc:sldMkLst>
          <pc:docMk/>
          <pc:sldMk cId="2681755031" sldId="276"/>
        </pc:sldMkLst>
        <pc:spChg chg="mod">
          <ac:chgData name="Pavuluri, Vamsi Krishna" userId="S::vpavulu@okstate.edu::a5ba27ce-6cff-4176-a848-2816380063c1" providerId="AD" clId="Web-{0AB3CB7D-12FF-9615-312A-4D5340A56506}" dt="2023-12-27T22:03:02.419" v="53" actId="14100"/>
          <ac:spMkLst>
            <pc:docMk/>
            <pc:sldMk cId="2681755031" sldId="276"/>
            <ac:spMk id="2" creationId="{8E1E5AD8-F9BC-A99B-8EF3-D3BFDEC4775B}"/>
          </ac:spMkLst>
        </pc:spChg>
        <pc:spChg chg="mod">
          <ac:chgData name="Pavuluri, Vamsi Krishna" userId="S::vpavulu@okstate.edu::a5ba27ce-6cff-4176-a848-2816380063c1" providerId="AD" clId="Web-{0AB3CB7D-12FF-9615-312A-4D5340A56506}" dt="2023-12-27T22:03:25.999" v="56" actId="14100"/>
          <ac:spMkLst>
            <pc:docMk/>
            <pc:sldMk cId="2681755031" sldId="276"/>
            <ac:spMk id="3" creationId="{1E24E937-D4C4-A788-AEB5-E875ADB7717C}"/>
          </ac:spMkLst>
        </pc:spChg>
        <pc:spChg chg="add mod">
          <ac:chgData name="Pavuluri, Vamsi Krishna" userId="S::vpavulu@okstate.edu::a5ba27ce-6cff-4176-a848-2816380063c1" providerId="AD" clId="Web-{0AB3CB7D-12FF-9615-312A-4D5340A56506}" dt="2023-12-27T22:04:25.501" v="74" actId="20577"/>
          <ac:spMkLst>
            <pc:docMk/>
            <pc:sldMk cId="2681755031" sldId="276"/>
            <ac:spMk id="5" creationId="{170572CF-C2CF-72FF-3E93-72B3F5FAE0DF}"/>
          </ac:spMkLst>
        </pc:spChg>
        <pc:picChg chg="add mod">
          <ac:chgData name="Pavuluri, Vamsi Krishna" userId="S::vpavulu@okstate.edu::a5ba27ce-6cff-4176-a848-2816380063c1" providerId="AD" clId="Web-{0AB3CB7D-12FF-9615-312A-4D5340A56506}" dt="2023-12-27T22:03:34.233" v="58" actId="1076"/>
          <ac:picMkLst>
            <pc:docMk/>
            <pc:sldMk cId="2681755031" sldId="276"/>
            <ac:picMk id="4" creationId="{E69B678E-ADE3-A3C2-9E1B-841A7FBE0F9D}"/>
          </ac:picMkLst>
        </pc:picChg>
      </pc:sldChg>
      <pc:sldChg chg="modSp new">
        <pc:chgData name="Pavuluri, Vamsi Krishna" userId="S::vpavulu@okstate.edu::a5ba27ce-6cff-4176-a848-2816380063c1" providerId="AD" clId="Web-{0AB3CB7D-12FF-9615-312A-4D5340A56506}" dt="2023-12-27T22:20:41.001" v="93" actId="20577"/>
        <pc:sldMkLst>
          <pc:docMk/>
          <pc:sldMk cId="1404969533" sldId="278"/>
        </pc:sldMkLst>
        <pc:spChg chg="mod">
          <ac:chgData name="Pavuluri, Vamsi Krishna" userId="S::vpavulu@okstate.edu::a5ba27ce-6cff-4176-a848-2816380063c1" providerId="AD" clId="Web-{0AB3CB7D-12FF-9615-312A-4D5340A56506}" dt="2023-12-27T22:20:13.813" v="84" actId="20577"/>
          <ac:spMkLst>
            <pc:docMk/>
            <pc:sldMk cId="1404969533" sldId="278"/>
            <ac:spMk id="2" creationId="{2DDF2D31-25B0-2BAD-22B0-0FE2A9DB9E45}"/>
          </ac:spMkLst>
        </pc:spChg>
        <pc:spChg chg="mod">
          <ac:chgData name="Pavuluri, Vamsi Krishna" userId="S::vpavulu@okstate.edu::a5ba27ce-6cff-4176-a848-2816380063c1" providerId="AD" clId="Web-{0AB3CB7D-12FF-9615-312A-4D5340A56506}" dt="2023-12-27T22:20:41.001" v="93" actId="20577"/>
          <ac:spMkLst>
            <pc:docMk/>
            <pc:sldMk cId="1404969533" sldId="278"/>
            <ac:spMk id="3" creationId="{4A4D9FF6-440F-E433-008E-2B184EF950A3}"/>
          </ac:spMkLst>
        </pc:spChg>
      </pc:sldChg>
    </pc:docChg>
  </pc:docChgLst>
  <pc:docChgLst>
    <pc:chgData name="Pavuluri, Vamsi Krishna" userId="S::vpavulu@okstate.edu::a5ba27ce-6cff-4176-a848-2816380063c1" providerId="AD" clId="Web-{0A04F7C3-34F9-0DF8-40BB-92C01FFA32EA}"/>
    <pc:docChg chg="delSld">
      <pc:chgData name="Pavuluri, Vamsi Krishna" userId="S::vpavulu@okstate.edu::a5ba27ce-6cff-4176-a848-2816380063c1" providerId="AD" clId="Web-{0A04F7C3-34F9-0DF8-40BB-92C01FFA32EA}" dt="2024-01-04T04:11:12.867" v="1"/>
      <pc:docMkLst>
        <pc:docMk/>
      </pc:docMkLst>
      <pc:sldChg chg="del">
        <pc:chgData name="Pavuluri, Vamsi Krishna" userId="S::vpavulu@okstate.edu::a5ba27ce-6cff-4176-a848-2816380063c1" providerId="AD" clId="Web-{0A04F7C3-34F9-0DF8-40BB-92C01FFA32EA}" dt="2024-01-04T04:11:12.867" v="1"/>
        <pc:sldMkLst>
          <pc:docMk/>
          <pc:sldMk cId="2170531100" sldId="279"/>
        </pc:sldMkLst>
      </pc:sldChg>
      <pc:sldChg chg="del">
        <pc:chgData name="Pavuluri, Vamsi Krishna" userId="S::vpavulu@okstate.edu::a5ba27ce-6cff-4176-a848-2816380063c1" providerId="AD" clId="Web-{0A04F7C3-34F9-0DF8-40BB-92C01FFA32EA}" dt="2024-01-04T04:11:09.851" v="0"/>
        <pc:sldMkLst>
          <pc:docMk/>
          <pc:sldMk cId="739499512" sldId="280"/>
        </pc:sldMkLst>
      </pc:sldChg>
    </pc:docChg>
  </pc:docChgLst>
  <pc:docChgLst>
    <pc:chgData name="Pavuluri, Vamsi Krishna" userId="S::vpavulu@okstate.edu::a5ba27ce-6cff-4176-a848-2816380063c1" providerId="AD" clId="Web-{0E92962B-EA4B-688D-4AAE-6E7E864845C7}"/>
    <pc:docChg chg="addSld modSld">
      <pc:chgData name="Pavuluri, Vamsi Krishna" userId="S::vpavulu@okstate.edu::a5ba27ce-6cff-4176-a848-2816380063c1" providerId="AD" clId="Web-{0E92962B-EA4B-688D-4AAE-6E7E864845C7}" dt="2023-12-28T19:06:05.553" v="111"/>
      <pc:docMkLst>
        <pc:docMk/>
      </pc:docMkLst>
      <pc:sldChg chg="modSp">
        <pc:chgData name="Pavuluri, Vamsi Krishna" userId="S::vpavulu@okstate.edu::a5ba27ce-6cff-4176-a848-2816380063c1" providerId="AD" clId="Web-{0E92962B-EA4B-688D-4AAE-6E7E864845C7}" dt="2023-12-28T03:23:50.685" v="109" actId="20577"/>
        <pc:sldMkLst>
          <pc:docMk/>
          <pc:sldMk cId="109857222" sldId="256"/>
        </pc:sldMkLst>
        <pc:spChg chg="mod">
          <ac:chgData name="Pavuluri, Vamsi Krishna" userId="S::vpavulu@okstate.edu::a5ba27ce-6cff-4176-a848-2816380063c1" providerId="AD" clId="Web-{0E92962B-EA4B-688D-4AAE-6E7E864845C7}" dt="2023-12-28T03:23:50.685" v="109" actId="20577"/>
          <ac:spMkLst>
            <pc:docMk/>
            <pc:sldMk cId="109857222" sldId="256"/>
            <ac:spMk id="3" creationId="{00000000-0000-0000-0000-000000000000}"/>
          </ac:spMkLst>
        </pc:spChg>
      </pc:sldChg>
      <pc:sldChg chg="new">
        <pc:chgData name="Pavuluri, Vamsi Krishna" userId="S::vpavulu@okstate.edu::a5ba27ce-6cff-4176-a848-2816380063c1" providerId="AD" clId="Web-{0E92962B-EA4B-688D-4AAE-6E7E864845C7}" dt="2023-12-28T19:05:49.600" v="110"/>
        <pc:sldMkLst>
          <pc:docMk/>
          <pc:sldMk cId="2170531100" sldId="279"/>
        </pc:sldMkLst>
      </pc:sldChg>
      <pc:sldChg chg="new">
        <pc:chgData name="Pavuluri, Vamsi Krishna" userId="S::vpavulu@okstate.edu::a5ba27ce-6cff-4176-a848-2816380063c1" providerId="AD" clId="Web-{0E92962B-EA4B-688D-4AAE-6E7E864845C7}" dt="2023-12-28T19:06:05.553" v="111"/>
        <pc:sldMkLst>
          <pc:docMk/>
          <pc:sldMk cId="739499512" sldId="280"/>
        </pc:sldMkLst>
      </pc:sldChg>
    </pc:docChg>
  </pc:docChgLst>
  <pc:docChgLst>
    <pc:chgData name="Pavuluri, Vamsi Krishna" userId="S::vpavulu@okstate.edu::a5ba27ce-6cff-4176-a848-2816380063c1" providerId="AD" clId="Web-{CC73C519-845F-5416-BBA7-D75595FC9034}"/>
    <pc:docChg chg="addSld delSld modSld">
      <pc:chgData name="Pavuluri, Vamsi Krishna" userId="S::vpavulu@okstate.edu::a5ba27ce-6cff-4176-a848-2816380063c1" providerId="AD" clId="Web-{CC73C519-845F-5416-BBA7-D75595FC9034}" dt="2023-12-26T22:07:02.544" v="753"/>
      <pc:docMkLst>
        <pc:docMk/>
      </pc:docMkLst>
      <pc:sldChg chg="modSp new">
        <pc:chgData name="Pavuluri, Vamsi Krishna" userId="S::vpavulu@okstate.edu::a5ba27ce-6cff-4176-a848-2816380063c1" providerId="AD" clId="Web-{CC73C519-845F-5416-BBA7-D75595FC9034}" dt="2023-12-26T17:59:48.008" v="63" actId="20577"/>
        <pc:sldMkLst>
          <pc:docMk/>
          <pc:sldMk cId="4023219283" sldId="271"/>
        </pc:sldMkLst>
        <pc:spChg chg="mod">
          <ac:chgData name="Pavuluri, Vamsi Krishna" userId="S::vpavulu@okstate.edu::a5ba27ce-6cff-4176-a848-2816380063c1" providerId="AD" clId="Web-{CC73C519-845F-5416-BBA7-D75595FC9034}" dt="2023-12-26T17:35:07.198" v="16" actId="20577"/>
          <ac:spMkLst>
            <pc:docMk/>
            <pc:sldMk cId="4023219283" sldId="271"/>
            <ac:spMk id="2" creationId="{36B374AA-B4EB-EC22-949B-F58505F6A6F4}"/>
          </ac:spMkLst>
        </pc:spChg>
        <pc:spChg chg="mod">
          <ac:chgData name="Pavuluri, Vamsi Krishna" userId="S::vpavulu@okstate.edu::a5ba27ce-6cff-4176-a848-2816380063c1" providerId="AD" clId="Web-{CC73C519-845F-5416-BBA7-D75595FC9034}" dt="2023-12-26T17:59:48.008" v="63" actId="20577"/>
          <ac:spMkLst>
            <pc:docMk/>
            <pc:sldMk cId="4023219283" sldId="271"/>
            <ac:spMk id="3" creationId="{32627B2C-783F-3093-3088-CF2D0AC99E50}"/>
          </ac:spMkLst>
        </pc:spChg>
      </pc:sldChg>
      <pc:sldChg chg="new del">
        <pc:chgData name="Pavuluri, Vamsi Krishna" userId="S::vpavulu@okstate.edu::a5ba27ce-6cff-4176-a848-2816380063c1" providerId="AD" clId="Web-{CC73C519-845F-5416-BBA7-D75595FC9034}" dt="2023-12-26T20:15:37.026" v="65"/>
        <pc:sldMkLst>
          <pc:docMk/>
          <pc:sldMk cId="1543324276" sldId="272"/>
        </pc:sldMkLst>
      </pc:sldChg>
      <pc:sldChg chg="modSp new">
        <pc:chgData name="Pavuluri, Vamsi Krishna" userId="S::vpavulu@okstate.edu::a5ba27ce-6cff-4176-a848-2816380063c1" providerId="AD" clId="Web-{CC73C519-845F-5416-BBA7-D75595FC9034}" dt="2023-12-26T20:39:23.974" v="136" actId="20577"/>
        <pc:sldMkLst>
          <pc:docMk/>
          <pc:sldMk cId="3619753217" sldId="272"/>
        </pc:sldMkLst>
        <pc:spChg chg="mod">
          <ac:chgData name="Pavuluri, Vamsi Krishna" userId="S::vpavulu@okstate.edu::a5ba27ce-6cff-4176-a848-2816380063c1" providerId="AD" clId="Web-{CC73C519-845F-5416-BBA7-D75595FC9034}" dt="2023-12-26T20:28:56.808" v="84" actId="14100"/>
          <ac:spMkLst>
            <pc:docMk/>
            <pc:sldMk cId="3619753217" sldId="272"/>
            <ac:spMk id="2" creationId="{D74E042F-5469-F7C7-95E0-8EF55D398EDE}"/>
          </ac:spMkLst>
        </pc:spChg>
        <pc:spChg chg="mod">
          <ac:chgData name="Pavuluri, Vamsi Krishna" userId="S::vpavulu@okstate.edu::a5ba27ce-6cff-4176-a848-2816380063c1" providerId="AD" clId="Web-{CC73C519-845F-5416-BBA7-D75595FC9034}" dt="2023-12-26T20:39:23.974" v="136" actId="20577"/>
          <ac:spMkLst>
            <pc:docMk/>
            <pc:sldMk cId="3619753217" sldId="272"/>
            <ac:spMk id="3" creationId="{00C7E864-4C74-498E-6521-04775772231B}"/>
          </ac:spMkLst>
        </pc:spChg>
      </pc:sldChg>
      <pc:sldChg chg="addSp modSp new">
        <pc:chgData name="Pavuluri, Vamsi Krishna" userId="S::vpavulu@okstate.edu::a5ba27ce-6cff-4176-a848-2816380063c1" providerId="AD" clId="Web-{CC73C519-845F-5416-BBA7-D75595FC9034}" dt="2023-12-26T22:06:27.557" v="752" actId="20577"/>
        <pc:sldMkLst>
          <pc:docMk/>
          <pc:sldMk cId="4146869691" sldId="273"/>
        </pc:sldMkLst>
        <pc:spChg chg="add mod">
          <ac:chgData name="Pavuluri, Vamsi Krishna" userId="S::vpavulu@okstate.edu::a5ba27ce-6cff-4176-a848-2816380063c1" providerId="AD" clId="Web-{CC73C519-845F-5416-BBA7-D75595FC9034}" dt="2023-12-26T22:06:27.557" v="752" actId="20577"/>
          <ac:spMkLst>
            <pc:docMk/>
            <pc:sldMk cId="4146869691" sldId="273"/>
            <ac:spMk id="2" creationId="{548B4A33-EDB7-4D28-4014-C9645AD685C9}"/>
          </ac:spMkLst>
        </pc:spChg>
      </pc:sldChg>
      <pc:sldChg chg="new">
        <pc:chgData name="Pavuluri, Vamsi Krishna" userId="S::vpavulu@okstate.edu::a5ba27ce-6cff-4176-a848-2816380063c1" providerId="AD" clId="Web-{CC73C519-845F-5416-BBA7-D75595FC9034}" dt="2023-12-26T22:07:02.544" v="753"/>
        <pc:sldMkLst>
          <pc:docMk/>
          <pc:sldMk cId="913711531" sldId="274"/>
        </pc:sldMkLst>
      </pc:sldChg>
    </pc:docChg>
  </pc:docChgLst>
  <pc:docChgLst>
    <pc:chgData name="Pavuluri, Vamsi Krishna" userId="S::vpavulu@okstate.edu::a5ba27ce-6cff-4176-a848-2816380063c1" providerId="AD" clId="Web-{C55D4181-0B4E-7CFC-A3C9-B379B12E86B5}"/>
    <pc:docChg chg="modSld">
      <pc:chgData name="Pavuluri, Vamsi Krishna" userId="S::vpavulu@okstate.edu::a5ba27ce-6cff-4176-a848-2816380063c1" providerId="AD" clId="Web-{C55D4181-0B4E-7CFC-A3C9-B379B12E86B5}" dt="2024-01-06T10:24:50.300" v="17" actId="20577"/>
      <pc:docMkLst>
        <pc:docMk/>
      </pc:docMkLst>
      <pc:sldChg chg="modSp">
        <pc:chgData name="Pavuluri, Vamsi Krishna" userId="S::vpavulu@okstate.edu::a5ba27ce-6cff-4176-a848-2816380063c1" providerId="AD" clId="Web-{C55D4181-0B4E-7CFC-A3C9-B379B12E86B5}" dt="2024-01-06T09:14:58.355" v="15" actId="20577"/>
        <pc:sldMkLst>
          <pc:docMk/>
          <pc:sldMk cId="2803704981" sldId="267"/>
        </pc:sldMkLst>
        <pc:spChg chg="mod">
          <ac:chgData name="Pavuluri, Vamsi Krishna" userId="S::vpavulu@okstate.edu::a5ba27ce-6cff-4176-a848-2816380063c1" providerId="AD" clId="Web-{C55D4181-0B4E-7CFC-A3C9-B379B12E86B5}" dt="2024-01-06T09:14:58.355" v="15" actId="20577"/>
          <ac:spMkLst>
            <pc:docMk/>
            <pc:sldMk cId="2803704981" sldId="267"/>
            <ac:spMk id="3" creationId="{0CD2BE83-F272-134B-C1C6-E3023AE25155}"/>
          </ac:spMkLst>
        </pc:spChg>
      </pc:sldChg>
      <pc:sldChg chg="modSp">
        <pc:chgData name="Pavuluri, Vamsi Krishna" userId="S::vpavulu@okstate.edu::a5ba27ce-6cff-4176-a848-2816380063c1" providerId="AD" clId="Web-{C55D4181-0B4E-7CFC-A3C9-B379B12E86B5}" dt="2024-01-06T10:24:50.300" v="17" actId="20577"/>
        <pc:sldMkLst>
          <pc:docMk/>
          <pc:sldMk cId="378606545" sldId="280"/>
        </pc:sldMkLst>
        <pc:spChg chg="mod">
          <ac:chgData name="Pavuluri, Vamsi Krishna" userId="S::vpavulu@okstate.edu::a5ba27ce-6cff-4176-a848-2816380063c1" providerId="AD" clId="Web-{C55D4181-0B4E-7CFC-A3C9-B379B12E86B5}" dt="2024-01-06T10:24:50.300" v="17" actId="20577"/>
          <ac:spMkLst>
            <pc:docMk/>
            <pc:sldMk cId="378606545" sldId="280"/>
            <ac:spMk id="2" creationId="{072EDD5E-C753-7D1D-56E3-9E04C060DE9A}"/>
          </ac:spMkLst>
        </pc:spChg>
      </pc:sldChg>
    </pc:docChg>
  </pc:docChgLst>
  <pc:docChgLst>
    <pc:chgData name="Pavuluri, Vamsi Krishna" userId="S::vpavulu@okstate.edu::a5ba27ce-6cff-4176-a848-2816380063c1" providerId="AD" clId="Web-{E793A845-733F-33E0-831D-8814DA26E301}"/>
    <pc:docChg chg="addSld modSld">
      <pc:chgData name="Pavuluri, Vamsi Krishna" userId="S::vpavulu@okstate.edu::a5ba27ce-6cff-4176-a848-2816380063c1" providerId="AD" clId="Web-{E793A845-733F-33E0-831D-8814DA26E301}" dt="2023-12-27T01:41:53.510" v="684" actId="20577"/>
      <pc:docMkLst>
        <pc:docMk/>
      </pc:docMkLst>
      <pc:sldChg chg="addSp modSp">
        <pc:chgData name="Pavuluri, Vamsi Krishna" userId="S::vpavulu@okstate.edu::a5ba27ce-6cff-4176-a848-2816380063c1" providerId="AD" clId="Web-{E793A845-733F-33E0-831D-8814DA26E301}" dt="2023-12-27T01:38:07.575" v="647" actId="20577"/>
        <pc:sldMkLst>
          <pc:docMk/>
          <pc:sldMk cId="913711531" sldId="274"/>
        </pc:sldMkLst>
        <pc:spChg chg="mod">
          <ac:chgData name="Pavuluri, Vamsi Krishna" userId="S::vpavulu@okstate.edu::a5ba27ce-6cff-4176-a848-2816380063c1" providerId="AD" clId="Web-{E793A845-733F-33E0-831D-8814DA26E301}" dt="2023-12-27T01:18:22.199" v="199" actId="14100"/>
          <ac:spMkLst>
            <pc:docMk/>
            <pc:sldMk cId="913711531" sldId="274"/>
            <ac:spMk id="2" creationId="{AAE6D85E-3FC9-2A95-2BDF-48FFB2729DA1}"/>
          </ac:spMkLst>
        </pc:spChg>
        <pc:spChg chg="mod">
          <ac:chgData name="Pavuluri, Vamsi Krishna" userId="S::vpavulu@okstate.edu::a5ba27ce-6cff-4176-a848-2816380063c1" providerId="AD" clId="Web-{E793A845-733F-33E0-831D-8814DA26E301}" dt="2023-12-27T01:38:07.575" v="647" actId="20577"/>
          <ac:spMkLst>
            <pc:docMk/>
            <pc:sldMk cId="913711531" sldId="274"/>
            <ac:spMk id="3" creationId="{AA9B3231-1615-E3FA-698A-78695A4E322B}"/>
          </ac:spMkLst>
        </pc:spChg>
        <pc:spChg chg="add mod">
          <ac:chgData name="Pavuluri, Vamsi Krishna" userId="S::vpavulu@okstate.edu::a5ba27ce-6cff-4176-a848-2816380063c1" providerId="AD" clId="Web-{E793A845-733F-33E0-831D-8814DA26E301}" dt="2023-12-27T01:36:45.728" v="630" actId="1076"/>
          <ac:spMkLst>
            <pc:docMk/>
            <pc:sldMk cId="913711531" sldId="274"/>
            <ac:spMk id="5" creationId="{A98D7180-E81F-5D1B-B254-4F2C964419CE}"/>
          </ac:spMkLst>
        </pc:spChg>
        <pc:spChg chg="add mod">
          <ac:chgData name="Pavuluri, Vamsi Krishna" userId="S::vpavulu@okstate.edu::a5ba27ce-6cff-4176-a848-2816380063c1" providerId="AD" clId="Web-{E793A845-733F-33E0-831D-8814DA26E301}" dt="2023-12-27T01:37:41.980" v="644" actId="20577"/>
          <ac:spMkLst>
            <pc:docMk/>
            <pc:sldMk cId="913711531" sldId="274"/>
            <ac:spMk id="6" creationId="{DA600D4F-EC33-24D3-3BEB-33F985BB3121}"/>
          </ac:spMkLst>
        </pc:spChg>
        <pc:picChg chg="add mod">
          <ac:chgData name="Pavuluri, Vamsi Krishna" userId="S::vpavulu@okstate.edu::a5ba27ce-6cff-4176-a848-2816380063c1" providerId="AD" clId="Web-{E793A845-733F-33E0-831D-8814DA26E301}" dt="2023-12-27T01:35:52.242" v="627" actId="1076"/>
          <ac:picMkLst>
            <pc:docMk/>
            <pc:sldMk cId="913711531" sldId="274"/>
            <ac:picMk id="4" creationId="{B1D6C294-DAA0-CBBD-7C10-73E6A860941A}"/>
          </ac:picMkLst>
        </pc:picChg>
      </pc:sldChg>
      <pc:sldChg chg="addSp modSp new">
        <pc:chgData name="Pavuluri, Vamsi Krishna" userId="S::vpavulu@okstate.edu::a5ba27ce-6cff-4176-a848-2816380063c1" providerId="AD" clId="Web-{E793A845-733F-33E0-831D-8814DA26E301}" dt="2023-12-27T01:29:58.038" v="553" actId="20577"/>
        <pc:sldMkLst>
          <pc:docMk/>
          <pc:sldMk cId="1179801572" sldId="275"/>
        </pc:sldMkLst>
        <pc:spChg chg="add mod">
          <ac:chgData name="Pavuluri, Vamsi Krishna" userId="S::vpavulu@okstate.edu::a5ba27ce-6cff-4176-a848-2816380063c1" providerId="AD" clId="Web-{E793A845-733F-33E0-831D-8814DA26E301}" dt="2023-12-27T01:29:58.038" v="553" actId="20577"/>
          <ac:spMkLst>
            <pc:docMk/>
            <pc:sldMk cId="1179801572" sldId="275"/>
            <ac:spMk id="2" creationId="{6EEFB393-C825-B809-F78B-F6A13547C7E0}"/>
          </ac:spMkLst>
        </pc:spChg>
      </pc:sldChg>
      <pc:sldChg chg="new">
        <pc:chgData name="Pavuluri, Vamsi Krishna" userId="S::vpavulu@okstate.edu::a5ba27ce-6cff-4176-a848-2816380063c1" providerId="AD" clId="Web-{E793A845-733F-33E0-831D-8814DA26E301}" dt="2023-12-27T01:30:54.056" v="554"/>
        <pc:sldMkLst>
          <pc:docMk/>
          <pc:sldMk cId="2681755031" sldId="276"/>
        </pc:sldMkLst>
      </pc:sldChg>
      <pc:sldChg chg="addSp delSp modSp new mod modClrScheme chgLayout">
        <pc:chgData name="Pavuluri, Vamsi Krishna" userId="S::vpavulu@okstate.edu::a5ba27ce-6cff-4176-a848-2816380063c1" providerId="AD" clId="Web-{E793A845-733F-33E0-831D-8814DA26E301}" dt="2023-12-27T01:41:53.510" v="684" actId="20577"/>
        <pc:sldMkLst>
          <pc:docMk/>
          <pc:sldMk cId="3241112032" sldId="277"/>
        </pc:sldMkLst>
        <pc:spChg chg="del">
          <ac:chgData name="Pavuluri, Vamsi Krishna" userId="S::vpavulu@okstate.edu::a5ba27ce-6cff-4176-a848-2816380063c1" providerId="AD" clId="Web-{E793A845-733F-33E0-831D-8814DA26E301}" dt="2023-12-27T01:31:47.620" v="558"/>
          <ac:spMkLst>
            <pc:docMk/>
            <pc:sldMk cId="3241112032" sldId="277"/>
            <ac:spMk id="2" creationId="{1C416301-5108-6DAA-EE55-1D5B3A6AF599}"/>
          </ac:spMkLst>
        </pc:spChg>
        <pc:spChg chg="del">
          <ac:chgData name="Pavuluri, Vamsi Krishna" userId="S::vpavulu@okstate.edu::a5ba27ce-6cff-4176-a848-2816380063c1" providerId="AD" clId="Web-{E793A845-733F-33E0-831D-8814DA26E301}" dt="2023-12-27T01:31:47.620" v="558"/>
          <ac:spMkLst>
            <pc:docMk/>
            <pc:sldMk cId="3241112032" sldId="277"/>
            <ac:spMk id="3" creationId="{AD9B9BC1-4663-326B-1529-5F565591A330}"/>
          </ac:spMkLst>
        </pc:spChg>
        <pc:spChg chg="add mod">
          <ac:chgData name="Pavuluri, Vamsi Krishna" userId="S::vpavulu@okstate.edu::a5ba27ce-6cff-4176-a848-2816380063c1" providerId="AD" clId="Web-{E793A845-733F-33E0-831D-8814DA26E301}" dt="2023-12-27T01:39:11.827" v="648" actId="20577"/>
          <ac:spMkLst>
            <pc:docMk/>
            <pc:sldMk cId="3241112032" sldId="277"/>
            <ac:spMk id="4" creationId="{9EF10CE7-D125-8695-0994-8A8493F2245A}"/>
          </ac:spMkLst>
        </pc:spChg>
        <pc:spChg chg="add mod">
          <ac:chgData name="Pavuluri, Vamsi Krishna" userId="S::vpavulu@okstate.edu::a5ba27ce-6cff-4176-a848-2816380063c1" providerId="AD" clId="Web-{E793A845-733F-33E0-831D-8814DA26E301}" dt="2023-12-27T01:40:56.868" v="657" actId="14100"/>
          <ac:spMkLst>
            <pc:docMk/>
            <pc:sldMk cId="3241112032" sldId="277"/>
            <ac:spMk id="6" creationId="{30498C44-EAE7-C8E1-B88B-1127A6573653}"/>
          </ac:spMkLst>
        </pc:spChg>
        <pc:spChg chg="add mod">
          <ac:chgData name="Pavuluri, Vamsi Krishna" userId="S::vpavulu@okstate.edu::a5ba27ce-6cff-4176-a848-2816380063c1" providerId="AD" clId="Web-{E793A845-733F-33E0-831D-8814DA26E301}" dt="2023-12-27T01:41:53.510" v="684" actId="20577"/>
          <ac:spMkLst>
            <pc:docMk/>
            <pc:sldMk cId="3241112032" sldId="277"/>
            <ac:spMk id="7" creationId="{B90AD0C2-F675-B9F2-9A5D-229E5C4EF083}"/>
          </ac:spMkLst>
        </pc:spChg>
        <pc:picChg chg="add mod">
          <ac:chgData name="Pavuluri, Vamsi Krishna" userId="S::vpavulu@okstate.edu::a5ba27ce-6cff-4176-a848-2816380063c1" providerId="AD" clId="Web-{E793A845-733F-33E0-831D-8814DA26E301}" dt="2023-12-27T01:40:31.518" v="653" actId="14100"/>
          <ac:picMkLst>
            <pc:docMk/>
            <pc:sldMk cId="3241112032" sldId="277"/>
            <ac:picMk id="5" creationId="{C68BAB98-AF00-7EC2-DBA4-2C5ECC92701E}"/>
          </ac:picMkLst>
        </pc:picChg>
      </pc:sldChg>
    </pc:docChg>
  </pc:docChgLst>
  <pc:docChgLst>
    <pc:chgData name="Pavuluri, Vamsi Krishna" userId="S::vpavulu@okstate.edu::a5ba27ce-6cff-4176-a848-2816380063c1" providerId="AD" clId="Web-{02F8309E-FE2F-327C-CF56-F08A0D72991B}"/>
    <pc:docChg chg="addSld modSld">
      <pc:chgData name="Pavuluri, Vamsi Krishna" userId="S::vpavulu@okstate.edu::a5ba27ce-6cff-4176-a848-2816380063c1" providerId="AD" clId="Web-{02F8309E-FE2F-327C-CF56-F08A0D72991B}" dt="2024-01-08T07:45:03.364" v="778" actId="20577"/>
      <pc:docMkLst>
        <pc:docMk/>
      </pc:docMkLst>
      <pc:sldChg chg="modSp">
        <pc:chgData name="Pavuluri, Vamsi Krishna" userId="S::vpavulu@okstate.edu::a5ba27ce-6cff-4176-a848-2816380063c1" providerId="AD" clId="Web-{02F8309E-FE2F-327C-CF56-F08A0D72991B}" dt="2024-01-08T07:45:03.364" v="778" actId="20577"/>
        <pc:sldMkLst>
          <pc:docMk/>
          <pc:sldMk cId="109857222" sldId="256"/>
        </pc:sldMkLst>
        <pc:spChg chg="mod">
          <ac:chgData name="Pavuluri, Vamsi Krishna" userId="S::vpavulu@okstate.edu::a5ba27ce-6cff-4176-a848-2816380063c1" providerId="AD" clId="Web-{02F8309E-FE2F-327C-CF56-F08A0D72991B}" dt="2024-01-08T07:45:03.364" v="778" actId="20577"/>
          <ac:spMkLst>
            <pc:docMk/>
            <pc:sldMk cId="109857222" sldId="256"/>
            <ac:spMk id="3" creationId="{00000000-0000-0000-0000-000000000000}"/>
          </ac:spMkLst>
        </pc:spChg>
      </pc:sldChg>
      <pc:sldChg chg="modSp">
        <pc:chgData name="Pavuluri, Vamsi Krishna" userId="S::vpavulu@okstate.edu::a5ba27ce-6cff-4176-a848-2816380063c1" providerId="AD" clId="Web-{02F8309E-FE2F-327C-CF56-F08A0D72991B}" dt="2024-01-07T17:25:59.941" v="637" actId="20577"/>
        <pc:sldMkLst>
          <pc:docMk/>
          <pc:sldMk cId="3026964940" sldId="259"/>
        </pc:sldMkLst>
        <pc:spChg chg="mod">
          <ac:chgData name="Pavuluri, Vamsi Krishna" userId="S::vpavulu@okstate.edu::a5ba27ce-6cff-4176-a848-2816380063c1" providerId="AD" clId="Web-{02F8309E-FE2F-327C-CF56-F08A0D72991B}" dt="2024-01-07T17:25:59.941" v="637" actId="20577"/>
          <ac:spMkLst>
            <pc:docMk/>
            <pc:sldMk cId="3026964940" sldId="259"/>
            <ac:spMk id="3" creationId="{B0404B64-D689-3C98-6182-9F4E1DE31973}"/>
          </ac:spMkLst>
        </pc:spChg>
      </pc:sldChg>
      <pc:sldChg chg="modSp">
        <pc:chgData name="Pavuluri, Vamsi Krishna" userId="S::vpavulu@okstate.edu::a5ba27ce-6cff-4176-a848-2816380063c1" providerId="AD" clId="Web-{02F8309E-FE2F-327C-CF56-F08A0D72991B}" dt="2024-01-07T17:26:28.457" v="644" actId="20577"/>
        <pc:sldMkLst>
          <pc:docMk/>
          <pc:sldMk cId="1513016231" sldId="263"/>
        </pc:sldMkLst>
        <pc:spChg chg="mod">
          <ac:chgData name="Pavuluri, Vamsi Krishna" userId="S::vpavulu@okstate.edu::a5ba27ce-6cff-4176-a848-2816380063c1" providerId="AD" clId="Web-{02F8309E-FE2F-327C-CF56-F08A0D72991B}" dt="2024-01-07T17:26:28.457" v="644" actId="20577"/>
          <ac:spMkLst>
            <pc:docMk/>
            <pc:sldMk cId="1513016231" sldId="263"/>
            <ac:spMk id="2" creationId="{D25ADB51-CD16-D6C5-7470-7E7813F3366A}"/>
          </ac:spMkLst>
        </pc:spChg>
      </pc:sldChg>
      <pc:sldChg chg="modSp">
        <pc:chgData name="Pavuluri, Vamsi Krishna" userId="S::vpavulu@okstate.edu::a5ba27ce-6cff-4176-a848-2816380063c1" providerId="AD" clId="Web-{02F8309E-FE2F-327C-CF56-F08A0D72991B}" dt="2024-01-07T17:24:27.315" v="631" actId="20577"/>
        <pc:sldMkLst>
          <pc:docMk/>
          <pc:sldMk cId="3027079504" sldId="264"/>
        </pc:sldMkLst>
        <pc:spChg chg="mod">
          <ac:chgData name="Pavuluri, Vamsi Krishna" userId="S::vpavulu@okstate.edu::a5ba27ce-6cff-4176-a848-2816380063c1" providerId="AD" clId="Web-{02F8309E-FE2F-327C-CF56-F08A0D72991B}" dt="2024-01-07T17:24:11.502" v="628" actId="14100"/>
          <ac:spMkLst>
            <pc:docMk/>
            <pc:sldMk cId="3027079504" sldId="264"/>
            <ac:spMk id="2" creationId="{FE6C1543-5B8E-798F-3390-734264F76269}"/>
          </ac:spMkLst>
        </pc:spChg>
        <pc:spChg chg="mod">
          <ac:chgData name="Pavuluri, Vamsi Krishna" userId="S::vpavulu@okstate.edu::a5ba27ce-6cff-4176-a848-2816380063c1" providerId="AD" clId="Web-{02F8309E-FE2F-327C-CF56-F08A0D72991B}" dt="2024-01-07T17:24:27.315" v="631" actId="20577"/>
          <ac:spMkLst>
            <pc:docMk/>
            <pc:sldMk cId="3027079504" sldId="264"/>
            <ac:spMk id="3" creationId="{7C17D255-E764-CABF-9B27-B8889B7E761E}"/>
          </ac:spMkLst>
        </pc:spChg>
      </pc:sldChg>
      <pc:sldChg chg="modSp">
        <pc:chgData name="Pavuluri, Vamsi Krishna" userId="S::vpavulu@okstate.edu::a5ba27ce-6cff-4176-a848-2816380063c1" providerId="AD" clId="Web-{02F8309E-FE2F-327C-CF56-F08A0D72991B}" dt="2024-01-07T16:58:00.140" v="280" actId="20577"/>
        <pc:sldMkLst>
          <pc:docMk/>
          <pc:sldMk cId="2293651144" sldId="269"/>
        </pc:sldMkLst>
        <pc:spChg chg="mod">
          <ac:chgData name="Pavuluri, Vamsi Krishna" userId="S::vpavulu@okstate.edu::a5ba27ce-6cff-4176-a848-2816380063c1" providerId="AD" clId="Web-{02F8309E-FE2F-327C-CF56-F08A0D72991B}" dt="2024-01-07T16:56:58.420" v="267" actId="14100"/>
          <ac:spMkLst>
            <pc:docMk/>
            <pc:sldMk cId="2293651144" sldId="269"/>
            <ac:spMk id="2" creationId="{C29FFD99-474F-E599-7BE6-FD7E9F93B481}"/>
          </ac:spMkLst>
        </pc:spChg>
        <pc:spChg chg="mod">
          <ac:chgData name="Pavuluri, Vamsi Krishna" userId="S::vpavulu@okstate.edu::a5ba27ce-6cff-4176-a848-2816380063c1" providerId="AD" clId="Web-{02F8309E-FE2F-327C-CF56-F08A0D72991B}" dt="2024-01-07T16:58:00.140" v="280" actId="20577"/>
          <ac:spMkLst>
            <pc:docMk/>
            <pc:sldMk cId="2293651144" sldId="269"/>
            <ac:spMk id="3" creationId="{4EDCB0E1-911A-4619-4CAF-204497C47D13}"/>
          </ac:spMkLst>
        </pc:spChg>
      </pc:sldChg>
      <pc:sldChg chg="modSp">
        <pc:chgData name="Pavuluri, Vamsi Krishna" userId="S::vpavulu@okstate.edu::a5ba27ce-6cff-4176-a848-2816380063c1" providerId="AD" clId="Web-{02F8309E-FE2F-327C-CF56-F08A0D72991B}" dt="2024-01-07T18:22:36.678" v="699" actId="20577"/>
        <pc:sldMkLst>
          <pc:docMk/>
          <pc:sldMk cId="4012298626" sldId="270"/>
        </pc:sldMkLst>
        <pc:spChg chg="mod">
          <ac:chgData name="Pavuluri, Vamsi Krishna" userId="S::vpavulu@okstate.edu::a5ba27ce-6cff-4176-a848-2816380063c1" providerId="AD" clId="Web-{02F8309E-FE2F-327C-CF56-F08A0D72991B}" dt="2024-01-07T18:22:36.678" v="699" actId="20577"/>
          <ac:spMkLst>
            <pc:docMk/>
            <pc:sldMk cId="4012298626" sldId="270"/>
            <ac:spMk id="3" creationId="{80631716-48CD-D7DD-1F6E-8A4FF25434E6}"/>
          </ac:spMkLst>
        </pc:spChg>
      </pc:sldChg>
      <pc:sldChg chg="modSp">
        <pc:chgData name="Pavuluri, Vamsi Krishna" userId="S::vpavulu@okstate.edu::a5ba27ce-6cff-4176-a848-2816380063c1" providerId="AD" clId="Web-{02F8309E-FE2F-327C-CF56-F08A0D72991B}" dt="2024-01-07T18:38:45.455" v="704" actId="20577"/>
        <pc:sldMkLst>
          <pc:docMk/>
          <pc:sldMk cId="3619753217" sldId="272"/>
        </pc:sldMkLst>
        <pc:spChg chg="mod">
          <ac:chgData name="Pavuluri, Vamsi Krishna" userId="S::vpavulu@okstate.edu::a5ba27ce-6cff-4176-a848-2816380063c1" providerId="AD" clId="Web-{02F8309E-FE2F-327C-CF56-F08A0D72991B}" dt="2024-01-07T18:38:45.455" v="704" actId="20577"/>
          <ac:spMkLst>
            <pc:docMk/>
            <pc:sldMk cId="3619753217" sldId="272"/>
            <ac:spMk id="3" creationId="{00C7E864-4C74-498E-6521-04775772231B}"/>
          </ac:spMkLst>
        </pc:spChg>
      </pc:sldChg>
      <pc:sldChg chg="modSp">
        <pc:chgData name="Pavuluri, Vamsi Krishna" userId="S::vpavulu@okstate.edu::a5ba27ce-6cff-4176-a848-2816380063c1" providerId="AD" clId="Web-{02F8309E-FE2F-327C-CF56-F08A0D72991B}" dt="2024-01-07T17:30:29.617" v="658" actId="14100"/>
        <pc:sldMkLst>
          <pc:docMk/>
          <pc:sldMk cId="4146869691" sldId="273"/>
        </pc:sldMkLst>
        <pc:spChg chg="mod">
          <ac:chgData name="Pavuluri, Vamsi Krishna" userId="S::vpavulu@okstate.edu::a5ba27ce-6cff-4176-a848-2816380063c1" providerId="AD" clId="Web-{02F8309E-FE2F-327C-CF56-F08A0D72991B}" dt="2024-01-07T17:30:29.617" v="658" actId="14100"/>
          <ac:spMkLst>
            <pc:docMk/>
            <pc:sldMk cId="4146869691" sldId="273"/>
            <ac:spMk id="2" creationId="{548B4A33-EDB7-4D28-4014-C9645AD685C9}"/>
          </ac:spMkLst>
        </pc:spChg>
      </pc:sldChg>
      <pc:sldChg chg="modSp">
        <pc:chgData name="Pavuluri, Vamsi Krishna" userId="S::vpavulu@okstate.edu::a5ba27ce-6cff-4176-a848-2816380063c1" providerId="AD" clId="Web-{02F8309E-FE2F-327C-CF56-F08A0D72991B}" dt="2024-01-08T05:36:43.859" v="706" actId="20577"/>
        <pc:sldMkLst>
          <pc:docMk/>
          <pc:sldMk cId="3241112032" sldId="277"/>
        </pc:sldMkLst>
        <pc:spChg chg="mod">
          <ac:chgData name="Pavuluri, Vamsi Krishna" userId="S::vpavulu@okstate.edu::a5ba27ce-6cff-4176-a848-2816380063c1" providerId="AD" clId="Web-{02F8309E-FE2F-327C-CF56-F08A0D72991B}" dt="2024-01-08T05:36:43.859" v="706" actId="20577"/>
          <ac:spMkLst>
            <pc:docMk/>
            <pc:sldMk cId="3241112032" sldId="277"/>
            <ac:spMk id="7" creationId="{B90AD0C2-F675-B9F2-9A5D-229E5C4EF083}"/>
          </ac:spMkLst>
        </pc:spChg>
      </pc:sldChg>
      <pc:sldChg chg="modSp">
        <pc:chgData name="Pavuluri, Vamsi Krishna" userId="S::vpavulu@okstate.edu::a5ba27ce-6cff-4176-a848-2816380063c1" providerId="AD" clId="Web-{02F8309E-FE2F-327C-CF56-F08A0D72991B}" dt="2024-01-08T07:20:43.456" v="751" actId="20577"/>
        <pc:sldMkLst>
          <pc:docMk/>
          <pc:sldMk cId="378606545" sldId="280"/>
        </pc:sldMkLst>
        <pc:spChg chg="mod">
          <ac:chgData name="Pavuluri, Vamsi Krishna" userId="S::vpavulu@okstate.edu::a5ba27ce-6cff-4176-a848-2816380063c1" providerId="AD" clId="Web-{02F8309E-FE2F-327C-CF56-F08A0D72991B}" dt="2024-01-08T07:20:43.456" v="751" actId="20577"/>
          <ac:spMkLst>
            <pc:docMk/>
            <pc:sldMk cId="378606545" sldId="280"/>
            <ac:spMk id="2" creationId="{072EDD5E-C753-7D1D-56E3-9E04C060DE9A}"/>
          </ac:spMkLst>
        </pc:spChg>
      </pc:sldChg>
      <pc:sldChg chg="modSp">
        <pc:chgData name="Pavuluri, Vamsi Krishna" userId="S::vpavulu@okstate.edu::a5ba27ce-6cff-4176-a848-2816380063c1" providerId="AD" clId="Web-{02F8309E-FE2F-327C-CF56-F08A0D72991B}" dt="2024-01-08T07:17:39.751" v="712" actId="20577"/>
        <pc:sldMkLst>
          <pc:docMk/>
          <pc:sldMk cId="358915564" sldId="281"/>
        </pc:sldMkLst>
        <pc:spChg chg="mod">
          <ac:chgData name="Pavuluri, Vamsi Krishna" userId="S::vpavulu@okstate.edu::a5ba27ce-6cff-4176-a848-2816380063c1" providerId="AD" clId="Web-{02F8309E-FE2F-327C-CF56-F08A0D72991B}" dt="2024-01-08T07:17:39.751" v="712" actId="20577"/>
          <ac:spMkLst>
            <pc:docMk/>
            <pc:sldMk cId="358915564" sldId="281"/>
            <ac:spMk id="2" creationId="{500E72E8-2B19-38DB-2D2A-2DDFD094E101}"/>
          </ac:spMkLst>
        </pc:spChg>
      </pc:sldChg>
      <pc:sldChg chg="addSp modSp new">
        <pc:chgData name="Pavuluri, Vamsi Krishna" userId="S::vpavulu@okstate.edu::a5ba27ce-6cff-4176-a848-2816380063c1" providerId="AD" clId="Web-{02F8309E-FE2F-327C-CF56-F08A0D72991B}" dt="2024-01-07T17:23:26.704" v="623" actId="20577"/>
        <pc:sldMkLst>
          <pc:docMk/>
          <pc:sldMk cId="2759866140" sldId="289"/>
        </pc:sldMkLst>
        <pc:spChg chg="add mod">
          <ac:chgData name="Pavuluri, Vamsi Krishna" userId="S::vpavulu@okstate.edu::a5ba27ce-6cff-4176-a848-2816380063c1" providerId="AD" clId="Web-{02F8309E-FE2F-327C-CF56-F08A0D72991B}" dt="2024-01-07T17:23:26.704" v="623" actId="20577"/>
          <ac:spMkLst>
            <pc:docMk/>
            <pc:sldMk cId="2759866140" sldId="289"/>
            <ac:spMk id="2" creationId="{12F43B62-5587-95AE-E368-A2E886532AC1}"/>
          </ac:spMkLst>
        </pc:spChg>
      </pc:sldChg>
    </pc:docChg>
  </pc:docChgLst>
  <pc:docChgLst>
    <pc:chgData name="Pavuluri, Vamsi Krishna" userId="S::vpavulu@okstate.edu::a5ba27ce-6cff-4176-a848-2816380063c1" providerId="AD" clId="Web-{FC7B4FC8-57EB-5427-5A34-ED4D133855B7}"/>
    <pc:docChg chg="addSld modSld">
      <pc:chgData name="Pavuluri, Vamsi Krishna" userId="S::vpavulu@okstate.edu::a5ba27ce-6cff-4176-a848-2816380063c1" providerId="AD" clId="Web-{FC7B4FC8-57EB-5427-5A34-ED4D133855B7}" dt="2023-12-26T05:58:02.595" v="555" actId="20577"/>
      <pc:docMkLst>
        <pc:docMk/>
      </pc:docMkLst>
      <pc:sldChg chg="modSp new">
        <pc:chgData name="Pavuluri, Vamsi Krishna" userId="S::vpavulu@okstate.edu::a5ba27ce-6cff-4176-a848-2816380063c1" providerId="AD" clId="Web-{FC7B4FC8-57EB-5427-5A34-ED4D133855B7}" dt="2023-12-25T21:00:43.850" v="103" actId="20577"/>
        <pc:sldMkLst>
          <pc:docMk/>
          <pc:sldMk cId="1182512608" sldId="266"/>
        </pc:sldMkLst>
        <pc:spChg chg="mod">
          <ac:chgData name="Pavuluri, Vamsi Krishna" userId="S::vpavulu@okstate.edu::a5ba27ce-6cff-4176-a848-2816380063c1" providerId="AD" clId="Web-{FC7B4FC8-57EB-5427-5A34-ED4D133855B7}" dt="2023-12-25T19:51:58.190" v="7" actId="20577"/>
          <ac:spMkLst>
            <pc:docMk/>
            <pc:sldMk cId="1182512608" sldId="266"/>
            <ac:spMk id="2" creationId="{5C7BCF00-C57F-E412-3170-22412EA4C88C}"/>
          </ac:spMkLst>
        </pc:spChg>
        <pc:spChg chg="mod">
          <ac:chgData name="Pavuluri, Vamsi Krishna" userId="S::vpavulu@okstate.edu::a5ba27ce-6cff-4176-a848-2816380063c1" providerId="AD" clId="Web-{FC7B4FC8-57EB-5427-5A34-ED4D133855B7}" dt="2023-12-25T21:00:43.850" v="103" actId="20577"/>
          <ac:spMkLst>
            <pc:docMk/>
            <pc:sldMk cId="1182512608" sldId="266"/>
            <ac:spMk id="3" creationId="{D7367D1A-B23A-C9AE-BF36-C4ED36E96319}"/>
          </ac:spMkLst>
        </pc:spChg>
      </pc:sldChg>
      <pc:sldChg chg="modSp new">
        <pc:chgData name="Pavuluri, Vamsi Krishna" userId="S::vpavulu@okstate.edu::a5ba27ce-6cff-4176-a848-2816380063c1" providerId="AD" clId="Web-{FC7B4FC8-57EB-5427-5A34-ED4D133855B7}" dt="2023-12-25T21:37:54.003" v="320" actId="20577"/>
        <pc:sldMkLst>
          <pc:docMk/>
          <pc:sldMk cId="2803704981" sldId="267"/>
        </pc:sldMkLst>
        <pc:spChg chg="mod">
          <ac:chgData name="Pavuluri, Vamsi Krishna" userId="S::vpavulu@okstate.edu::a5ba27ce-6cff-4176-a848-2816380063c1" providerId="AD" clId="Web-{FC7B4FC8-57EB-5427-5A34-ED4D133855B7}" dt="2023-12-25T21:19:37.264" v="195" actId="14100"/>
          <ac:spMkLst>
            <pc:docMk/>
            <pc:sldMk cId="2803704981" sldId="267"/>
            <ac:spMk id="2" creationId="{6764F1B4-8499-13C4-FBEA-B30B926B7215}"/>
          </ac:spMkLst>
        </pc:spChg>
        <pc:spChg chg="mod">
          <ac:chgData name="Pavuluri, Vamsi Krishna" userId="S::vpavulu@okstate.edu::a5ba27ce-6cff-4176-a848-2816380063c1" providerId="AD" clId="Web-{FC7B4FC8-57EB-5427-5A34-ED4D133855B7}" dt="2023-12-25T21:37:54.003" v="320" actId="20577"/>
          <ac:spMkLst>
            <pc:docMk/>
            <pc:sldMk cId="2803704981" sldId="267"/>
            <ac:spMk id="3" creationId="{0CD2BE83-F272-134B-C1C6-E3023AE25155}"/>
          </ac:spMkLst>
        </pc:spChg>
      </pc:sldChg>
      <pc:sldChg chg="modSp new">
        <pc:chgData name="Pavuluri, Vamsi Krishna" userId="S::vpavulu@okstate.edu::a5ba27ce-6cff-4176-a848-2816380063c1" providerId="AD" clId="Web-{FC7B4FC8-57EB-5427-5A34-ED4D133855B7}" dt="2023-12-26T04:34:18.555" v="414" actId="20577"/>
        <pc:sldMkLst>
          <pc:docMk/>
          <pc:sldMk cId="3706847249" sldId="268"/>
        </pc:sldMkLst>
        <pc:spChg chg="mod">
          <ac:chgData name="Pavuluri, Vamsi Krishna" userId="S::vpavulu@okstate.edu::a5ba27ce-6cff-4176-a848-2816380063c1" providerId="AD" clId="Web-{FC7B4FC8-57EB-5427-5A34-ED4D133855B7}" dt="2023-12-26T04:09:16.773" v="339" actId="20577"/>
          <ac:spMkLst>
            <pc:docMk/>
            <pc:sldMk cId="3706847249" sldId="268"/>
            <ac:spMk id="2" creationId="{C61BDD3E-8D3F-AEEC-F976-9C55FC4E6C13}"/>
          </ac:spMkLst>
        </pc:spChg>
        <pc:spChg chg="mod">
          <ac:chgData name="Pavuluri, Vamsi Krishna" userId="S::vpavulu@okstate.edu::a5ba27ce-6cff-4176-a848-2816380063c1" providerId="AD" clId="Web-{FC7B4FC8-57EB-5427-5A34-ED4D133855B7}" dt="2023-12-26T04:34:18.555" v="414" actId="20577"/>
          <ac:spMkLst>
            <pc:docMk/>
            <pc:sldMk cId="3706847249" sldId="268"/>
            <ac:spMk id="3" creationId="{21B60328-7BA2-6652-A83C-AB375216B371}"/>
          </ac:spMkLst>
        </pc:spChg>
      </pc:sldChg>
      <pc:sldChg chg="modSp new">
        <pc:chgData name="Pavuluri, Vamsi Krishna" userId="S::vpavulu@okstate.edu::a5ba27ce-6cff-4176-a848-2816380063c1" providerId="AD" clId="Web-{FC7B4FC8-57EB-5427-5A34-ED4D133855B7}" dt="2023-12-26T05:04:35.643" v="509" actId="20577"/>
        <pc:sldMkLst>
          <pc:docMk/>
          <pc:sldMk cId="2293651144" sldId="269"/>
        </pc:sldMkLst>
        <pc:spChg chg="mod">
          <ac:chgData name="Pavuluri, Vamsi Krishna" userId="S::vpavulu@okstate.edu::a5ba27ce-6cff-4176-a848-2816380063c1" providerId="AD" clId="Web-{FC7B4FC8-57EB-5427-5A34-ED4D133855B7}" dt="2023-12-26T05:01:45.915" v="436" actId="20577"/>
          <ac:spMkLst>
            <pc:docMk/>
            <pc:sldMk cId="2293651144" sldId="269"/>
            <ac:spMk id="2" creationId="{C29FFD99-474F-E599-7BE6-FD7E9F93B481}"/>
          </ac:spMkLst>
        </pc:spChg>
        <pc:spChg chg="mod">
          <ac:chgData name="Pavuluri, Vamsi Krishna" userId="S::vpavulu@okstate.edu::a5ba27ce-6cff-4176-a848-2816380063c1" providerId="AD" clId="Web-{FC7B4FC8-57EB-5427-5A34-ED4D133855B7}" dt="2023-12-26T05:04:35.643" v="509" actId="20577"/>
          <ac:spMkLst>
            <pc:docMk/>
            <pc:sldMk cId="2293651144" sldId="269"/>
            <ac:spMk id="3" creationId="{4EDCB0E1-911A-4619-4CAF-204497C47D13}"/>
          </ac:spMkLst>
        </pc:spChg>
      </pc:sldChg>
      <pc:sldChg chg="modSp new">
        <pc:chgData name="Pavuluri, Vamsi Krishna" userId="S::vpavulu@okstate.edu::a5ba27ce-6cff-4176-a848-2816380063c1" providerId="AD" clId="Web-{FC7B4FC8-57EB-5427-5A34-ED4D133855B7}" dt="2023-12-26T05:58:02.595" v="555" actId="20577"/>
        <pc:sldMkLst>
          <pc:docMk/>
          <pc:sldMk cId="4012298626" sldId="270"/>
        </pc:sldMkLst>
        <pc:spChg chg="mod">
          <ac:chgData name="Pavuluri, Vamsi Krishna" userId="S::vpavulu@okstate.edu::a5ba27ce-6cff-4176-a848-2816380063c1" providerId="AD" clId="Web-{FC7B4FC8-57EB-5427-5A34-ED4D133855B7}" dt="2023-12-26T05:46:34.942" v="525" actId="20577"/>
          <ac:spMkLst>
            <pc:docMk/>
            <pc:sldMk cId="4012298626" sldId="270"/>
            <ac:spMk id="2" creationId="{53589718-EE61-6500-C0C9-B2CED0C8ABEC}"/>
          </ac:spMkLst>
        </pc:spChg>
        <pc:spChg chg="mod">
          <ac:chgData name="Pavuluri, Vamsi Krishna" userId="S::vpavulu@okstate.edu::a5ba27ce-6cff-4176-a848-2816380063c1" providerId="AD" clId="Web-{FC7B4FC8-57EB-5427-5A34-ED4D133855B7}" dt="2023-12-26T05:58:02.595" v="555" actId="20577"/>
          <ac:spMkLst>
            <pc:docMk/>
            <pc:sldMk cId="4012298626" sldId="270"/>
            <ac:spMk id="3" creationId="{80631716-48CD-D7DD-1F6E-8A4FF25434E6}"/>
          </ac:spMkLst>
        </pc:spChg>
      </pc:sldChg>
    </pc:docChg>
  </pc:docChgLst>
  <pc:docChgLst>
    <pc:chgData name="Pavuluri, Vamsi Krishna" userId="S::vpavulu@okstate.edu::a5ba27ce-6cff-4176-a848-2816380063c1" providerId="AD" clId="Web-{FA6D194B-4385-C0AF-4BE5-E5984270FDAC}"/>
    <pc:docChg chg="addSld modSld">
      <pc:chgData name="Pavuluri, Vamsi Krishna" userId="S::vpavulu@okstate.edu::a5ba27ce-6cff-4176-a848-2816380063c1" providerId="AD" clId="Web-{FA6D194B-4385-C0AF-4BE5-E5984270FDAC}" dt="2024-01-05T08:29:51.698" v="2706" actId="20577"/>
      <pc:docMkLst>
        <pc:docMk/>
      </pc:docMkLst>
      <pc:sldChg chg="modSp">
        <pc:chgData name="Pavuluri, Vamsi Krishna" userId="S::vpavulu@okstate.edu::a5ba27ce-6cff-4176-a848-2816380063c1" providerId="AD" clId="Web-{FA6D194B-4385-C0AF-4BE5-E5984270FDAC}" dt="2024-01-05T08:29:51.698" v="2706" actId="20577"/>
        <pc:sldMkLst>
          <pc:docMk/>
          <pc:sldMk cId="221137566" sldId="261"/>
        </pc:sldMkLst>
        <pc:spChg chg="mod">
          <ac:chgData name="Pavuluri, Vamsi Krishna" userId="S::vpavulu@okstate.edu::a5ba27ce-6cff-4176-a848-2816380063c1" providerId="AD" clId="Web-{FA6D194B-4385-C0AF-4BE5-E5984270FDAC}" dt="2024-01-05T08:29:51.698" v="2706" actId="20577"/>
          <ac:spMkLst>
            <pc:docMk/>
            <pc:sldMk cId="221137566" sldId="261"/>
            <ac:spMk id="4" creationId="{7D0E076F-8311-9D1F-14E8-E7AA6CD101F3}"/>
          </ac:spMkLst>
        </pc:spChg>
      </pc:sldChg>
      <pc:sldChg chg="modSp">
        <pc:chgData name="Pavuluri, Vamsi Krishna" userId="S::vpavulu@okstate.edu::a5ba27ce-6cff-4176-a848-2816380063c1" providerId="AD" clId="Web-{FA6D194B-4385-C0AF-4BE5-E5984270FDAC}" dt="2024-01-04T20:49:38.629" v="479" actId="20577"/>
        <pc:sldMkLst>
          <pc:docMk/>
          <pc:sldMk cId="3706847249" sldId="268"/>
        </pc:sldMkLst>
        <pc:spChg chg="mod">
          <ac:chgData name="Pavuluri, Vamsi Krishna" userId="S::vpavulu@okstate.edu::a5ba27ce-6cff-4176-a848-2816380063c1" providerId="AD" clId="Web-{FA6D194B-4385-C0AF-4BE5-E5984270FDAC}" dt="2024-01-04T20:49:38.629" v="479" actId="20577"/>
          <ac:spMkLst>
            <pc:docMk/>
            <pc:sldMk cId="3706847249" sldId="268"/>
            <ac:spMk id="3" creationId="{21B60328-7BA2-6652-A83C-AB375216B371}"/>
          </ac:spMkLst>
        </pc:spChg>
      </pc:sldChg>
      <pc:sldChg chg="addSp modSp new">
        <pc:chgData name="Pavuluri, Vamsi Krishna" userId="S::vpavulu@okstate.edu::a5ba27ce-6cff-4176-a848-2816380063c1" providerId="AD" clId="Web-{FA6D194B-4385-C0AF-4BE5-E5984270FDAC}" dt="2024-01-04T19:52:27.055" v="226" actId="20577"/>
        <pc:sldMkLst>
          <pc:docMk/>
          <pc:sldMk cId="3634934974" sldId="279"/>
        </pc:sldMkLst>
        <pc:spChg chg="mod">
          <ac:chgData name="Pavuluri, Vamsi Krishna" userId="S::vpavulu@okstate.edu::a5ba27ce-6cff-4176-a848-2816380063c1" providerId="AD" clId="Web-{FA6D194B-4385-C0AF-4BE5-E5984270FDAC}" dt="2024-01-04T19:51:09.709" v="216" actId="14100"/>
          <ac:spMkLst>
            <pc:docMk/>
            <pc:sldMk cId="3634934974" sldId="279"/>
            <ac:spMk id="2" creationId="{5F94E1FB-6B7C-E62D-03E1-24CEA9402CA5}"/>
          </ac:spMkLst>
        </pc:spChg>
        <pc:spChg chg="mod">
          <ac:chgData name="Pavuluri, Vamsi Krishna" userId="S::vpavulu@okstate.edu::a5ba27ce-6cff-4176-a848-2816380063c1" providerId="AD" clId="Web-{FA6D194B-4385-C0AF-4BE5-E5984270FDAC}" dt="2024-01-04T19:52:27.055" v="226" actId="20577"/>
          <ac:spMkLst>
            <pc:docMk/>
            <pc:sldMk cId="3634934974" sldId="279"/>
            <ac:spMk id="3" creationId="{1DBA9C09-5536-AEA2-0FE1-7A31F2E83E5D}"/>
          </ac:spMkLst>
        </pc:spChg>
        <pc:spChg chg="add mod">
          <ac:chgData name="Pavuluri, Vamsi Krishna" userId="S::vpavulu@okstate.edu::a5ba27ce-6cff-4176-a848-2816380063c1" providerId="AD" clId="Web-{FA6D194B-4385-C0AF-4BE5-E5984270FDAC}" dt="2024-01-04T19:50:38.770" v="211" actId="14100"/>
          <ac:spMkLst>
            <pc:docMk/>
            <pc:sldMk cId="3634934974" sldId="279"/>
            <ac:spMk id="4" creationId="{11A537A6-1E0E-C7A8-EA1D-4A061E4EFA55}"/>
          </ac:spMkLst>
        </pc:spChg>
      </pc:sldChg>
      <pc:sldChg chg="addSp modSp new">
        <pc:chgData name="Pavuluri, Vamsi Krishna" userId="S::vpavulu@okstate.edu::a5ba27ce-6cff-4176-a848-2816380063c1" providerId="AD" clId="Web-{FA6D194B-4385-C0AF-4BE5-E5984270FDAC}" dt="2024-01-04T20:47:05.265" v="476" actId="20577"/>
        <pc:sldMkLst>
          <pc:docMk/>
          <pc:sldMk cId="378606545" sldId="280"/>
        </pc:sldMkLst>
        <pc:spChg chg="add mod">
          <ac:chgData name="Pavuluri, Vamsi Krishna" userId="S::vpavulu@okstate.edu::a5ba27ce-6cff-4176-a848-2816380063c1" providerId="AD" clId="Web-{FA6D194B-4385-C0AF-4BE5-E5984270FDAC}" dt="2024-01-04T20:47:05.265" v="476" actId="20577"/>
          <ac:spMkLst>
            <pc:docMk/>
            <pc:sldMk cId="378606545" sldId="280"/>
            <ac:spMk id="2" creationId="{072EDD5E-C753-7D1D-56E3-9E04C060DE9A}"/>
          </ac:spMkLst>
        </pc:spChg>
        <pc:spChg chg="add mod">
          <ac:chgData name="Pavuluri, Vamsi Krishna" userId="S::vpavulu@okstate.edu::a5ba27ce-6cff-4176-a848-2816380063c1" providerId="AD" clId="Web-{FA6D194B-4385-C0AF-4BE5-E5984270FDAC}" dt="2024-01-04T20:44:12.791" v="454" actId="1076"/>
          <ac:spMkLst>
            <pc:docMk/>
            <pc:sldMk cId="378606545" sldId="280"/>
            <ac:spMk id="3" creationId="{3DB17853-2774-9EDC-95AE-6E38451245B6}"/>
          </ac:spMkLst>
        </pc:spChg>
        <pc:spChg chg="add mod">
          <ac:chgData name="Pavuluri, Vamsi Krishna" userId="S::vpavulu@okstate.edu::a5ba27ce-6cff-4176-a848-2816380063c1" providerId="AD" clId="Web-{FA6D194B-4385-C0AF-4BE5-E5984270FDAC}" dt="2024-01-04T20:45:08.168" v="462" actId="14100"/>
          <ac:spMkLst>
            <pc:docMk/>
            <pc:sldMk cId="378606545" sldId="280"/>
            <ac:spMk id="4" creationId="{5B80C046-B86B-EEBD-22C0-AC4514FC22DA}"/>
          </ac:spMkLst>
        </pc:spChg>
      </pc:sldChg>
      <pc:sldChg chg="addSp delSp modSp new">
        <pc:chgData name="Pavuluri, Vamsi Krishna" userId="S::vpavulu@okstate.edu::a5ba27ce-6cff-4176-a848-2816380063c1" providerId="AD" clId="Web-{FA6D194B-4385-C0AF-4BE5-E5984270FDAC}" dt="2024-01-04T23:03:44.567" v="915" actId="20577"/>
        <pc:sldMkLst>
          <pc:docMk/>
          <pc:sldMk cId="358915564" sldId="281"/>
        </pc:sldMkLst>
        <pc:spChg chg="add mod">
          <ac:chgData name="Pavuluri, Vamsi Krishna" userId="S::vpavulu@okstate.edu::a5ba27ce-6cff-4176-a848-2816380063c1" providerId="AD" clId="Web-{FA6D194B-4385-C0AF-4BE5-E5984270FDAC}" dt="2024-01-04T23:03:44.567" v="915" actId="20577"/>
          <ac:spMkLst>
            <pc:docMk/>
            <pc:sldMk cId="358915564" sldId="281"/>
            <ac:spMk id="2" creationId="{500E72E8-2B19-38DB-2D2A-2DDFD094E101}"/>
          </ac:spMkLst>
        </pc:spChg>
        <pc:cxnChg chg="add del mod">
          <ac:chgData name="Pavuluri, Vamsi Krishna" userId="S::vpavulu@okstate.edu::a5ba27ce-6cff-4176-a848-2816380063c1" providerId="AD" clId="Web-{FA6D194B-4385-C0AF-4BE5-E5984270FDAC}" dt="2024-01-04T22:48:56.173" v="623"/>
          <ac:cxnSpMkLst>
            <pc:docMk/>
            <pc:sldMk cId="358915564" sldId="281"/>
            <ac:cxnSpMk id="3" creationId="{16173525-C5C5-F247-FA0C-A38556D0330F}"/>
          </ac:cxnSpMkLst>
        </pc:cxnChg>
        <pc:cxnChg chg="add mod">
          <ac:chgData name="Pavuluri, Vamsi Krishna" userId="S::vpavulu@okstate.edu::a5ba27ce-6cff-4176-a848-2816380063c1" providerId="AD" clId="Web-{FA6D194B-4385-C0AF-4BE5-E5984270FDAC}" dt="2024-01-04T22:50:04.222" v="629" actId="14100"/>
          <ac:cxnSpMkLst>
            <pc:docMk/>
            <pc:sldMk cId="358915564" sldId="281"/>
            <ac:cxnSpMk id="4" creationId="{16D2E741-459E-B0DA-0AA5-53DCBB942F29}"/>
          </ac:cxnSpMkLst>
        </pc:cxnChg>
      </pc:sldChg>
      <pc:sldChg chg="addSp modSp new">
        <pc:chgData name="Pavuluri, Vamsi Krishna" userId="S::vpavulu@okstate.edu::a5ba27ce-6cff-4176-a848-2816380063c1" providerId="AD" clId="Web-{FA6D194B-4385-C0AF-4BE5-E5984270FDAC}" dt="2024-01-05T01:30:21.878" v="1360" actId="20577"/>
        <pc:sldMkLst>
          <pc:docMk/>
          <pc:sldMk cId="690923774" sldId="282"/>
        </pc:sldMkLst>
        <pc:spChg chg="add mod">
          <ac:chgData name="Pavuluri, Vamsi Krishna" userId="S::vpavulu@okstate.edu::a5ba27ce-6cff-4176-a848-2816380063c1" providerId="AD" clId="Web-{FA6D194B-4385-C0AF-4BE5-E5984270FDAC}" dt="2024-01-05T01:30:21.878" v="1360" actId="20577"/>
          <ac:spMkLst>
            <pc:docMk/>
            <pc:sldMk cId="690923774" sldId="282"/>
            <ac:spMk id="2" creationId="{828BE18C-E634-A844-A244-8122F242151B}"/>
          </ac:spMkLst>
        </pc:spChg>
      </pc:sldChg>
      <pc:sldChg chg="addSp modSp new">
        <pc:chgData name="Pavuluri, Vamsi Krishna" userId="S::vpavulu@okstate.edu::a5ba27ce-6cff-4176-a848-2816380063c1" providerId="AD" clId="Web-{FA6D194B-4385-C0AF-4BE5-E5984270FDAC}" dt="2024-01-05T01:29:31.298" v="1357" actId="20577"/>
        <pc:sldMkLst>
          <pc:docMk/>
          <pc:sldMk cId="3351722171" sldId="283"/>
        </pc:sldMkLst>
        <pc:spChg chg="add mod">
          <ac:chgData name="Pavuluri, Vamsi Krishna" userId="S::vpavulu@okstate.edu::a5ba27ce-6cff-4176-a848-2816380063c1" providerId="AD" clId="Web-{FA6D194B-4385-C0AF-4BE5-E5984270FDAC}" dt="2024-01-05T01:29:31.298" v="1357" actId="20577"/>
          <ac:spMkLst>
            <pc:docMk/>
            <pc:sldMk cId="3351722171" sldId="283"/>
            <ac:spMk id="2" creationId="{4E584E24-8619-85E9-CC99-CDBBF46C0D22}"/>
          </ac:spMkLst>
        </pc:spChg>
      </pc:sldChg>
      <pc:sldChg chg="modSp new">
        <pc:chgData name="Pavuluri, Vamsi Krishna" userId="S::vpavulu@okstate.edu::a5ba27ce-6cff-4176-a848-2816380063c1" providerId="AD" clId="Web-{FA6D194B-4385-C0AF-4BE5-E5984270FDAC}" dt="2024-01-05T02:09:29.459" v="1837" actId="20577"/>
        <pc:sldMkLst>
          <pc:docMk/>
          <pc:sldMk cId="850709097" sldId="284"/>
        </pc:sldMkLst>
        <pc:spChg chg="mod">
          <ac:chgData name="Pavuluri, Vamsi Krishna" userId="S::vpavulu@okstate.edu::a5ba27ce-6cff-4176-a848-2816380063c1" providerId="AD" clId="Web-{FA6D194B-4385-C0AF-4BE5-E5984270FDAC}" dt="2024-01-05T02:07:06.094" v="1812" actId="14100"/>
          <ac:spMkLst>
            <pc:docMk/>
            <pc:sldMk cId="850709097" sldId="284"/>
            <ac:spMk id="2" creationId="{4ADB5CFB-9D92-DDC5-1044-7746288DD4C3}"/>
          </ac:spMkLst>
        </pc:spChg>
        <pc:spChg chg="mod">
          <ac:chgData name="Pavuluri, Vamsi Krishna" userId="S::vpavulu@okstate.edu::a5ba27ce-6cff-4176-a848-2816380063c1" providerId="AD" clId="Web-{FA6D194B-4385-C0AF-4BE5-E5984270FDAC}" dt="2024-01-05T02:09:29.459" v="1837" actId="20577"/>
          <ac:spMkLst>
            <pc:docMk/>
            <pc:sldMk cId="850709097" sldId="284"/>
            <ac:spMk id="3" creationId="{623D1092-E8C4-3231-3E75-C4EE0DC12D97}"/>
          </ac:spMkLst>
        </pc:spChg>
      </pc:sldChg>
      <pc:sldChg chg="modSp new">
        <pc:chgData name="Pavuluri, Vamsi Krishna" userId="S::vpavulu@okstate.edu::a5ba27ce-6cff-4176-a848-2816380063c1" providerId="AD" clId="Web-{FA6D194B-4385-C0AF-4BE5-E5984270FDAC}" dt="2024-01-05T02:09:49.897" v="1841" actId="20577"/>
        <pc:sldMkLst>
          <pc:docMk/>
          <pc:sldMk cId="1806623083" sldId="285"/>
        </pc:sldMkLst>
        <pc:spChg chg="mod">
          <ac:chgData name="Pavuluri, Vamsi Krishna" userId="S::vpavulu@okstate.edu::a5ba27ce-6cff-4176-a848-2816380063c1" providerId="AD" clId="Web-{FA6D194B-4385-C0AF-4BE5-E5984270FDAC}" dt="2024-01-05T02:06:25.265" v="1810" actId="14100"/>
          <ac:spMkLst>
            <pc:docMk/>
            <pc:sldMk cId="1806623083" sldId="285"/>
            <ac:spMk id="2" creationId="{9C7E28DE-486E-F91A-A9A2-53FC8EFBE214}"/>
          </ac:spMkLst>
        </pc:spChg>
        <pc:spChg chg="mod">
          <ac:chgData name="Pavuluri, Vamsi Krishna" userId="S::vpavulu@okstate.edu::a5ba27ce-6cff-4176-a848-2816380063c1" providerId="AD" clId="Web-{FA6D194B-4385-C0AF-4BE5-E5984270FDAC}" dt="2024-01-05T02:09:49.897" v="1841" actId="20577"/>
          <ac:spMkLst>
            <pc:docMk/>
            <pc:sldMk cId="1806623083" sldId="285"/>
            <ac:spMk id="3" creationId="{8AE7F145-B7E1-ABB6-B319-C661C684C147}"/>
          </ac:spMkLst>
        </pc:spChg>
      </pc:sldChg>
      <pc:sldChg chg="modSp new">
        <pc:chgData name="Pavuluri, Vamsi Krishna" userId="S::vpavulu@okstate.edu::a5ba27ce-6cff-4176-a848-2816380063c1" providerId="AD" clId="Web-{FA6D194B-4385-C0AF-4BE5-E5984270FDAC}" dt="2024-01-05T04:19:51.043" v="2476" actId="20577"/>
        <pc:sldMkLst>
          <pc:docMk/>
          <pc:sldMk cId="2643368682" sldId="286"/>
        </pc:sldMkLst>
        <pc:spChg chg="mod">
          <ac:chgData name="Pavuluri, Vamsi Krishna" userId="S::vpavulu@okstate.edu::a5ba27ce-6cff-4176-a848-2816380063c1" providerId="AD" clId="Web-{FA6D194B-4385-C0AF-4BE5-E5984270FDAC}" dt="2024-01-05T04:11:00.867" v="2407" actId="1076"/>
          <ac:spMkLst>
            <pc:docMk/>
            <pc:sldMk cId="2643368682" sldId="286"/>
            <ac:spMk id="2" creationId="{AF43D02E-B632-6302-BD32-F8FEBC4E99D8}"/>
          </ac:spMkLst>
        </pc:spChg>
        <pc:spChg chg="mod">
          <ac:chgData name="Pavuluri, Vamsi Krishna" userId="S::vpavulu@okstate.edu::a5ba27ce-6cff-4176-a848-2816380063c1" providerId="AD" clId="Web-{FA6D194B-4385-C0AF-4BE5-E5984270FDAC}" dt="2024-01-05T04:19:51.043" v="2476" actId="20577"/>
          <ac:spMkLst>
            <pc:docMk/>
            <pc:sldMk cId="2643368682" sldId="286"/>
            <ac:spMk id="3" creationId="{16292D9A-BF5B-A614-B837-B5CEA1E65E6C}"/>
          </ac:spMkLst>
        </pc:spChg>
      </pc:sldChg>
      <pc:sldChg chg="addSp modSp new">
        <pc:chgData name="Pavuluri, Vamsi Krishna" userId="S::vpavulu@okstate.edu::a5ba27ce-6cff-4176-a848-2816380063c1" providerId="AD" clId="Web-{FA6D194B-4385-C0AF-4BE5-E5984270FDAC}" dt="2024-01-05T04:37:53.548" v="2652" actId="20577"/>
        <pc:sldMkLst>
          <pc:docMk/>
          <pc:sldMk cId="2435313896" sldId="287"/>
        </pc:sldMkLst>
        <pc:spChg chg="add mod">
          <ac:chgData name="Pavuluri, Vamsi Krishna" userId="S::vpavulu@okstate.edu::a5ba27ce-6cff-4176-a848-2816380063c1" providerId="AD" clId="Web-{FA6D194B-4385-C0AF-4BE5-E5984270FDAC}" dt="2024-01-05T04:37:53.548" v="2652" actId="20577"/>
          <ac:spMkLst>
            <pc:docMk/>
            <pc:sldMk cId="2435313896" sldId="287"/>
            <ac:spMk id="2" creationId="{AAE9FD8A-AA9C-15A4-88EA-0D4696D48C48}"/>
          </ac:spMkLst>
        </pc:spChg>
      </pc:sldChg>
      <pc:sldChg chg="addSp delSp modSp new mod setBg">
        <pc:chgData name="Pavuluri, Vamsi Krishna" userId="S::vpavulu@okstate.edu::a5ba27ce-6cff-4176-a848-2816380063c1" providerId="AD" clId="Web-{FA6D194B-4385-C0AF-4BE5-E5984270FDAC}" dt="2024-01-05T04:48:48.305" v="2703" actId="14100"/>
        <pc:sldMkLst>
          <pc:docMk/>
          <pc:sldMk cId="4036271140" sldId="288"/>
        </pc:sldMkLst>
        <pc:spChg chg="add del mod">
          <ac:chgData name="Pavuluri, Vamsi Krishna" userId="S::vpavulu@okstate.edu::a5ba27ce-6cff-4176-a848-2816380063c1" providerId="AD" clId="Web-{FA6D194B-4385-C0AF-4BE5-E5984270FDAC}" dt="2024-01-05T04:31:00.081" v="2575"/>
          <ac:spMkLst>
            <pc:docMk/>
            <pc:sldMk cId="4036271140" sldId="288"/>
            <ac:spMk id="2" creationId="{7589B861-D99E-0594-3F2D-B7CF5A72F4F0}"/>
          </ac:spMkLst>
        </pc:spChg>
        <pc:spChg chg="add del">
          <ac:chgData name="Pavuluri, Vamsi Krishna" userId="S::vpavulu@okstate.edu::a5ba27ce-6cff-4176-a848-2816380063c1" providerId="AD" clId="Web-{FA6D194B-4385-C0AF-4BE5-E5984270FDAC}" dt="2024-01-05T04:46:36.550" v="2661"/>
          <ac:spMkLst>
            <pc:docMk/>
            <pc:sldMk cId="4036271140" sldId="288"/>
            <ac:spMk id="8" creationId="{42A4FC2C-047E-45A5-965D-8E1E3BF09BC6}"/>
          </ac:spMkLst>
        </pc:spChg>
        <pc:spChg chg="add del">
          <ac:chgData name="Pavuluri, Vamsi Krishna" userId="S::vpavulu@okstate.edu::a5ba27ce-6cff-4176-a848-2816380063c1" providerId="AD" clId="Web-{FA6D194B-4385-C0AF-4BE5-E5984270FDAC}" dt="2024-01-05T04:46:36.550" v="2661"/>
          <ac:spMkLst>
            <pc:docMk/>
            <pc:sldMk cId="4036271140" sldId="288"/>
            <ac:spMk id="13" creationId="{AB8C311F-7253-4AED-9701-7FC0708C41C7}"/>
          </ac:spMkLst>
        </pc:spChg>
        <pc:spChg chg="add del">
          <ac:chgData name="Pavuluri, Vamsi Krishna" userId="S::vpavulu@okstate.edu::a5ba27ce-6cff-4176-a848-2816380063c1" providerId="AD" clId="Web-{FA6D194B-4385-C0AF-4BE5-E5984270FDAC}" dt="2024-01-05T04:46:36.550" v="2661"/>
          <ac:spMkLst>
            <pc:docMk/>
            <pc:sldMk cId="4036271140" sldId="288"/>
            <ac:spMk id="15" creationId="{E2384209-CB15-4CDF-9D31-C44FD9A3F20D}"/>
          </ac:spMkLst>
        </pc:spChg>
        <pc:spChg chg="add del">
          <ac:chgData name="Pavuluri, Vamsi Krishna" userId="S::vpavulu@okstate.edu::a5ba27ce-6cff-4176-a848-2816380063c1" providerId="AD" clId="Web-{FA6D194B-4385-C0AF-4BE5-E5984270FDAC}" dt="2024-01-05T04:46:36.550" v="2661"/>
          <ac:spMkLst>
            <pc:docMk/>
            <pc:sldMk cId="4036271140" sldId="288"/>
            <ac:spMk id="17" creationId="{2633B3B5-CC90-43F0-8714-D31D1F3F0209}"/>
          </ac:spMkLst>
        </pc:spChg>
        <pc:spChg chg="add del">
          <ac:chgData name="Pavuluri, Vamsi Krishna" userId="S::vpavulu@okstate.edu::a5ba27ce-6cff-4176-a848-2816380063c1" providerId="AD" clId="Web-{FA6D194B-4385-C0AF-4BE5-E5984270FDAC}" dt="2024-01-05T04:46:36.550" v="2661"/>
          <ac:spMkLst>
            <pc:docMk/>
            <pc:sldMk cId="4036271140" sldId="288"/>
            <ac:spMk id="19" creationId="{A8D57A06-A426-446D-B02C-A2DC6B62E45E}"/>
          </ac:spMkLst>
        </pc:spChg>
        <pc:picChg chg="add mod">
          <ac:chgData name="Pavuluri, Vamsi Krishna" userId="S::vpavulu@okstate.edu::a5ba27ce-6cff-4176-a848-2816380063c1" providerId="AD" clId="Web-{FA6D194B-4385-C0AF-4BE5-E5984270FDAC}" dt="2024-01-05T04:48:48.305" v="2703" actId="14100"/>
          <ac:picMkLst>
            <pc:docMk/>
            <pc:sldMk cId="4036271140" sldId="288"/>
            <ac:picMk id="3" creationId="{7267BEE9-B8E8-C0A8-3560-8BAA88BF5E1E}"/>
          </ac:picMkLst>
        </pc:picChg>
        <pc:inkChg chg="add del mod">
          <ac:chgData name="Pavuluri, Vamsi Krishna" userId="S::vpavulu@okstate.edu::a5ba27ce-6cff-4176-a848-2816380063c1" providerId="AD" clId="Web-{FA6D194B-4385-C0AF-4BE5-E5984270FDAC}" dt="2024-01-05T04:47:43.568" v="2692"/>
          <ac:inkMkLst>
            <pc:docMk/>
            <pc:sldMk cId="4036271140" sldId="288"/>
            <ac:inkMk id="4" creationId="{9746B946-159A-1981-E99B-EC4C632CAD4E}"/>
          </ac:inkMkLst>
        </pc:inkChg>
        <pc:inkChg chg="add del mod">
          <ac:chgData name="Pavuluri, Vamsi Krishna" userId="S::vpavulu@okstate.edu::a5ba27ce-6cff-4176-a848-2816380063c1" providerId="AD" clId="Web-{FA6D194B-4385-C0AF-4BE5-E5984270FDAC}" dt="2024-01-05T04:47:43.568" v="2691"/>
          <ac:inkMkLst>
            <pc:docMk/>
            <pc:sldMk cId="4036271140" sldId="288"/>
            <ac:inkMk id="5" creationId="{31E7CF6F-3B39-0C22-C6FB-2464B5AC3197}"/>
          </ac:inkMkLst>
        </pc:inkChg>
        <pc:inkChg chg="add del mod">
          <ac:chgData name="Pavuluri, Vamsi Krishna" userId="S::vpavulu@okstate.edu::a5ba27ce-6cff-4176-a848-2816380063c1" providerId="AD" clId="Web-{FA6D194B-4385-C0AF-4BE5-E5984270FDAC}" dt="2024-01-05T04:47:43.568" v="2690"/>
          <ac:inkMkLst>
            <pc:docMk/>
            <pc:sldMk cId="4036271140" sldId="288"/>
            <ac:inkMk id="6" creationId="{AC9CB969-F18B-3BC8-EF3A-A5117741E2AA}"/>
          </ac:inkMkLst>
        </pc:inkChg>
        <pc:inkChg chg="add del">
          <ac:chgData name="Pavuluri, Vamsi Krishna" userId="S::vpavulu@okstate.edu::a5ba27ce-6cff-4176-a848-2816380063c1" providerId="AD" clId="Web-{FA6D194B-4385-C0AF-4BE5-E5984270FDAC}" dt="2024-01-05T04:46:11.425" v="2659"/>
          <ac:inkMkLst>
            <pc:docMk/>
            <pc:sldMk cId="4036271140" sldId="288"/>
            <ac:inkMk id="7" creationId="{7BCEE28D-2666-5937-4938-CA013FFB5DB0}"/>
          </ac:inkMkLst>
        </pc:inkChg>
        <pc:inkChg chg="add">
          <ac:chgData name="Pavuluri, Vamsi Krishna" userId="S::vpavulu@okstate.edu::a5ba27ce-6cff-4176-a848-2816380063c1" providerId="AD" clId="Web-{FA6D194B-4385-C0AF-4BE5-E5984270FDAC}" dt="2024-01-05T04:46:44.394" v="2662"/>
          <ac:inkMkLst>
            <pc:docMk/>
            <pc:sldMk cId="4036271140" sldId="288"/>
            <ac:inkMk id="9" creationId="{F9EAC031-2155-4265-0670-7E57BBAA394C}"/>
          </ac:inkMkLst>
        </pc:inkChg>
        <pc:inkChg chg="add">
          <ac:chgData name="Pavuluri, Vamsi Krishna" userId="S::vpavulu@okstate.edu::a5ba27ce-6cff-4176-a848-2816380063c1" providerId="AD" clId="Web-{FA6D194B-4385-C0AF-4BE5-E5984270FDAC}" dt="2024-01-05T04:46:45.254" v="2663"/>
          <ac:inkMkLst>
            <pc:docMk/>
            <pc:sldMk cId="4036271140" sldId="288"/>
            <ac:inkMk id="10" creationId="{A9BCED04-B473-C269-574C-73B32CC75553}"/>
          </ac:inkMkLst>
        </pc:inkChg>
        <pc:inkChg chg="add">
          <ac:chgData name="Pavuluri, Vamsi Krishna" userId="S::vpavulu@okstate.edu::a5ba27ce-6cff-4176-a848-2816380063c1" providerId="AD" clId="Web-{FA6D194B-4385-C0AF-4BE5-E5984270FDAC}" dt="2024-01-05T04:46:46.457" v="2664"/>
          <ac:inkMkLst>
            <pc:docMk/>
            <pc:sldMk cId="4036271140" sldId="288"/>
            <ac:inkMk id="11" creationId="{CB53227B-78F1-7DF1-71C1-5198358109F8}"/>
          </ac:inkMkLst>
        </pc:inkChg>
        <pc:inkChg chg="add">
          <ac:chgData name="Pavuluri, Vamsi Krishna" userId="S::vpavulu@okstate.edu::a5ba27ce-6cff-4176-a848-2816380063c1" providerId="AD" clId="Web-{FA6D194B-4385-C0AF-4BE5-E5984270FDAC}" dt="2024-01-05T04:46:54.489" v="2665"/>
          <ac:inkMkLst>
            <pc:docMk/>
            <pc:sldMk cId="4036271140" sldId="288"/>
            <ac:inkMk id="12" creationId="{320233A5-D54D-FF53-DF31-DB72B6A10ECB}"/>
          </ac:inkMkLst>
        </pc:inkChg>
        <pc:inkChg chg="add del">
          <ac:chgData name="Pavuluri, Vamsi Krishna" userId="S::vpavulu@okstate.edu::a5ba27ce-6cff-4176-a848-2816380063c1" providerId="AD" clId="Web-{FA6D194B-4385-C0AF-4BE5-E5984270FDAC}" dt="2024-01-05T04:47:43.568" v="2689"/>
          <ac:inkMkLst>
            <pc:docMk/>
            <pc:sldMk cId="4036271140" sldId="288"/>
            <ac:inkMk id="14" creationId="{084AE72B-1177-1E52-8BE8-59A098D80C55}"/>
          </ac:inkMkLst>
        </pc:inkChg>
        <pc:inkChg chg="add del">
          <ac:chgData name="Pavuluri, Vamsi Krishna" userId="S::vpavulu@okstate.edu::a5ba27ce-6cff-4176-a848-2816380063c1" providerId="AD" clId="Web-{FA6D194B-4385-C0AF-4BE5-E5984270FDAC}" dt="2024-01-05T04:47:43.568" v="2688"/>
          <ac:inkMkLst>
            <pc:docMk/>
            <pc:sldMk cId="4036271140" sldId="288"/>
            <ac:inkMk id="16" creationId="{2C6DCD1F-F211-6A0B-1E3F-AC923BA0F75F}"/>
          </ac:inkMkLst>
        </pc:inkChg>
        <pc:inkChg chg="add del">
          <ac:chgData name="Pavuluri, Vamsi Krishna" userId="S::vpavulu@okstate.edu::a5ba27ce-6cff-4176-a848-2816380063c1" providerId="AD" clId="Web-{FA6D194B-4385-C0AF-4BE5-E5984270FDAC}" dt="2024-01-05T04:47:43.568" v="2687"/>
          <ac:inkMkLst>
            <pc:docMk/>
            <pc:sldMk cId="4036271140" sldId="288"/>
            <ac:inkMk id="18" creationId="{EFA4E1B9-575D-FB87-5B40-C2CC4B279517}"/>
          </ac:inkMkLst>
        </pc:inkChg>
        <pc:inkChg chg="add del">
          <ac:chgData name="Pavuluri, Vamsi Krishna" userId="S::vpavulu@okstate.edu::a5ba27ce-6cff-4176-a848-2816380063c1" providerId="AD" clId="Web-{FA6D194B-4385-C0AF-4BE5-E5984270FDAC}" dt="2024-01-05T04:47:43.568" v="2686"/>
          <ac:inkMkLst>
            <pc:docMk/>
            <pc:sldMk cId="4036271140" sldId="288"/>
            <ac:inkMk id="20" creationId="{24A3800B-E899-E25F-9879-8B2E550A4167}"/>
          </ac:inkMkLst>
        </pc:inkChg>
        <pc:inkChg chg="add del">
          <ac:chgData name="Pavuluri, Vamsi Krishna" userId="S::vpavulu@okstate.edu::a5ba27ce-6cff-4176-a848-2816380063c1" providerId="AD" clId="Web-{FA6D194B-4385-C0AF-4BE5-E5984270FDAC}" dt="2024-01-05T04:47:43.568" v="2685"/>
          <ac:inkMkLst>
            <pc:docMk/>
            <pc:sldMk cId="4036271140" sldId="288"/>
            <ac:inkMk id="21" creationId="{217D254E-095B-C0F1-75A9-EC8C9A0D543A}"/>
          </ac:inkMkLst>
        </pc:inkChg>
        <pc:inkChg chg="add del">
          <ac:chgData name="Pavuluri, Vamsi Krishna" userId="S::vpavulu@okstate.edu::a5ba27ce-6cff-4176-a848-2816380063c1" providerId="AD" clId="Web-{FA6D194B-4385-C0AF-4BE5-E5984270FDAC}" dt="2024-01-05T04:47:43.568" v="2684"/>
          <ac:inkMkLst>
            <pc:docMk/>
            <pc:sldMk cId="4036271140" sldId="288"/>
            <ac:inkMk id="22" creationId="{6776C32F-B4B4-06C6-D26A-8E639E1B8496}"/>
          </ac:inkMkLst>
        </pc:inkChg>
        <pc:inkChg chg="add">
          <ac:chgData name="Pavuluri, Vamsi Krishna" userId="S::vpavulu@okstate.edu::a5ba27ce-6cff-4176-a848-2816380063c1" providerId="AD" clId="Web-{FA6D194B-4385-C0AF-4BE5-E5984270FDAC}" dt="2024-01-05T04:47:40.834" v="2672"/>
          <ac:inkMkLst>
            <pc:docMk/>
            <pc:sldMk cId="4036271140" sldId="288"/>
            <ac:inkMk id="23" creationId="{4C4F6B63-0545-4CD5-112C-AE4E9E8A8D2F}"/>
          </ac:inkMkLst>
        </pc:inkChg>
        <pc:inkChg chg="add">
          <ac:chgData name="Pavuluri, Vamsi Krishna" userId="S::vpavulu@okstate.edu::a5ba27ce-6cff-4176-a848-2816380063c1" providerId="AD" clId="Web-{FA6D194B-4385-C0AF-4BE5-E5984270FDAC}" dt="2024-01-05T04:47:40.849" v="2673"/>
          <ac:inkMkLst>
            <pc:docMk/>
            <pc:sldMk cId="4036271140" sldId="288"/>
            <ac:inkMk id="24" creationId="{B2FE9A57-9361-B71F-9DEE-AF6DE8926D23}"/>
          </ac:inkMkLst>
        </pc:inkChg>
        <pc:inkChg chg="add del">
          <ac:chgData name="Pavuluri, Vamsi Krishna" userId="S::vpavulu@okstate.edu::a5ba27ce-6cff-4176-a848-2816380063c1" providerId="AD" clId="Web-{FA6D194B-4385-C0AF-4BE5-E5984270FDAC}" dt="2024-01-05T04:47:43.568" v="2683"/>
          <ac:inkMkLst>
            <pc:docMk/>
            <pc:sldMk cId="4036271140" sldId="288"/>
            <ac:inkMk id="25" creationId="{B6424194-CE5E-E3E7-AB69-AE63CA3528A0}"/>
          </ac:inkMkLst>
        </pc:inkChg>
        <pc:inkChg chg="add del">
          <ac:chgData name="Pavuluri, Vamsi Krishna" userId="S::vpavulu@okstate.edu::a5ba27ce-6cff-4176-a848-2816380063c1" providerId="AD" clId="Web-{FA6D194B-4385-C0AF-4BE5-E5984270FDAC}" dt="2024-01-05T04:47:43.568" v="2682"/>
          <ac:inkMkLst>
            <pc:docMk/>
            <pc:sldMk cId="4036271140" sldId="288"/>
            <ac:inkMk id="26" creationId="{DBD0EE1D-D8C5-83EA-A460-407D218EAC59}"/>
          </ac:inkMkLst>
        </pc:inkChg>
        <pc:inkChg chg="add">
          <ac:chgData name="Pavuluri, Vamsi Krishna" userId="S::vpavulu@okstate.edu::a5ba27ce-6cff-4176-a848-2816380063c1" providerId="AD" clId="Web-{FA6D194B-4385-C0AF-4BE5-E5984270FDAC}" dt="2024-01-05T04:47:41.646" v="2676"/>
          <ac:inkMkLst>
            <pc:docMk/>
            <pc:sldMk cId="4036271140" sldId="288"/>
            <ac:inkMk id="27" creationId="{26FA78AD-607D-8683-C1A1-FB81E4E4B835}"/>
          </ac:inkMkLst>
        </pc:inkChg>
        <pc:inkChg chg="add">
          <ac:chgData name="Pavuluri, Vamsi Krishna" userId="S::vpavulu@okstate.edu::a5ba27ce-6cff-4176-a848-2816380063c1" providerId="AD" clId="Web-{FA6D194B-4385-C0AF-4BE5-E5984270FDAC}" dt="2024-01-05T04:47:41.646" v="2677"/>
          <ac:inkMkLst>
            <pc:docMk/>
            <pc:sldMk cId="4036271140" sldId="288"/>
            <ac:inkMk id="28" creationId="{BC054781-CE58-9D61-DC40-549451B82A4C}"/>
          </ac:inkMkLst>
        </pc:inkChg>
        <pc:inkChg chg="add">
          <ac:chgData name="Pavuluri, Vamsi Krishna" userId="S::vpavulu@okstate.edu::a5ba27ce-6cff-4176-a848-2816380063c1" providerId="AD" clId="Web-{FA6D194B-4385-C0AF-4BE5-E5984270FDAC}" dt="2024-01-05T04:47:41.646" v="2678"/>
          <ac:inkMkLst>
            <pc:docMk/>
            <pc:sldMk cId="4036271140" sldId="288"/>
            <ac:inkMk id="29" creationId="{3298E6BC-82B9-1625-27A0-552C292C04CF}"/>
          </ac:inkMkLst>
        </pc:inkChg>
        <pc:inkChg chg="add">
          <ac:chgData name="Pavuluri, Vamsi Krishna" userId="S::vpavulu@okstate.edu::a5ba27ce-6cff-4176-a848-2816380063c1" providerId="AD" clId="Web-{FA6D194B-4385-C0AF-4BE5-E5984270FDAC}" dt="2024-01-05T04:47:41.662" v="2679"/>
          <ac:inkMkLst>
            <pc:docMk/>
            <pc:sldMk cId="4036271140" sldId="288"/>
            <ac:inkMk id="30" creationId="{135E82E3-9F49-DBEE-2C81-A07EDC5EF5D9}"/>
          </ac:inkMkLst>
        </pc:inkChg>
        <pc:inkChg chg="add">
          <ac:chgData name="Pavuluri, Vamsi Krishna" userId="S::vpavulu@okstate.edu::a5ba27ce-6cff-4176-a848-2816380063c1" providerId="AD" clId="Web-{FA6D194B-4385-C0AF-4BE5-E5984270FDAC}" dt="2024-01-05T04:47:42.631" v="2680"/>
          <ac:inkMkLst>
            <pc:docMk/>
            <pc:sldMk cId="4036271140" sldId="288"/>
            <ac:inkMk id="31" creationId="{74F214EC-BD9F-C620-C203-47662B360751}"/>
          </ac:inkMkLst>
        </pc:inkChg>
        <pc:inkChg chg="add">
          <ac:chgData name="Pavuluri, Vamsi Krishna" userId="S::vpavulu@okstate.edu::a5ba27ce-6cff-4176-a848-2816380063c1" providerId="AD" clId="Web-{FA6D194B-4385-C0AF-4BE5-E5984270FDAC}" dt="2024-01-05T04:47:42.631" v="2681"/>
          <ac:inkMkLst>
            <pc:docMk/>
            <pc:sldMk cId="4036271140" sldId="288"/>
            <ac:inkMk id="32" creationId="{5DA05F63-25FD-725F-E74D-0469C7AF1855}"/>
          </ac:inkMkLst>
        </pc:inkChg>
        <pc:inkChg chg="add del">
          <ac:chgData name="Pavuluri, Vamsi Krishna" userId="S::vpavulu@okstate.edu::a5ba27ce-6cff-4176-a848-2816380063c1" providerId="AD" clId="Web-{FA6D194B-4385-C0AF-4BE5-E5984270FDAC}" dt="2024-01-05T04:48:04.319" v="2694"/>
          <ac:inkMkLst>
            <pc:docMk/>
            <pc:sldMk cId="4036271140" sldId="288"/>
            <ac:inkMk id="33" creationId="{DA63DB47-09CB-3D40-9398-9BC2E470A2EE}"/>
          </ac:inkMkLst>
        </pc:inkChg>
        <pc:inkChg chg="add del">
          <ac:chgData name="Pavuluri, Vamsi Krishna" userId="S::vpavulu@okstate.edu::a5ba27ce-6cff-4176-a848-2816380063c1" providerId="AD" clId="Web-{FA6D194B-4385-C0AF-4BE5-E5984270FDAC}" dt="2024-01-05T04:48:17.663" v="2700"/>
          <ac:inkMkLst>
            <pc:docMk/>
            <pc:sldMk cId="4036271140" sldId="288"/>
            <ac:inkMk id="34" creationId="{DF90B635-D825-8AFF-A1D5-F4DAECAF40AA}"/>
          </ac:inkMkLst>
        </pc:inkChg>
        <pc:inkChg chg="add del">
          <ac:chgData name="Pavuluri, Vamsi Krishna" userId="S::vpavulu@okstate.edu::a5ba27ce-6cff-4176-a848-2816380063c1" providerId="AD" clId="Web-{FA6D194B-4385-C0AF-4BE5-E5984270FDAC}" dt="2024-01-05T04:48:17.663" v="2699"/>
          <ac:inkMkLst>
            <pc:docMk/>
            <pc:sldMk cId="4036271140" sldId="288"/>
            <ac:inkMk id="35" creationId="{1BDCA2F5-C49D-E24C-2856-2C31F6BE5C05}"/>
          </ac:inkMkLst>
        </pc:inkChg>
        <pc:inkChg chg="add del">
          <ac:chgData name="Pavuluri, Vamsi Krishna" userId="S::vpavulu@okstate.edu::a5ba27ce-6cff-4176-a848-2816380063c1" providerId="AD" clId="Web-{FA6D194B-4385-C0AF-4BE5-E5984270FDAC}" dt="2024-01-05T04:48:14.476" v="2698"/>
          <ac:inkMkLst>
            <pc:docMk/>
            <pc:sldMk cId="4036271140" sldId="288"/>
            <ac:inkMk id="36" creationId="{596B22E6-4B7B-7A79-B9BA-B0C5526E5296}"/>
          </ac:inkMkLst>
        </pc:inkChg>
      </pc:sldChg>
    </pc:docChg>
  </pc:docChgLst>
  <pc:docChgLst>
    <pc:chgData name="Pavuluri, Vamsi Krishna" userId="S::vpavulu@okstate.edu::a5ba27ce-6cff-4176-a848-2816380063c1" providerId="AD" clId="Web-{00CE6B0F-91C1-DC30-DF15-D494B411529D}"/>
    <pc:docChg chg="modSld">
      <pc:chgData name="Pavuluri, Vamsi Krishna" userId="S::vpavulu@okstate.edu::a5ba27ce-6cff-4176-a848-2816380063c1" providerId="AD" clId="Web-{00CE6B0F-91C1-DC30-DF15-D494B411529D}" dt="2024-01-13T01:30:08.352" v="1" actId="20577"/>
      <pc:docMkLst>
        <pc:docMk/>
      </pc:docMkLst>
      <pc:sldChg chg="modSp">
        <pc:chgData name="Pavuluri, Vamsi Krishna" userId="S::vpavulu@okstate.edu::a5ba27ce-6cff-4176-a848-2816380063c1" providerId="AD" clId="Web-{00CE6B0F-91C1-DC30-DF15-D494B411529D}" dt="2024-01-13T01:30:08.352" v="1" actId="20577"/>
        <pc:sldMkLst>
          <pc:docMk/>
          <pc:sldMk cId="3634934974" sldId="279"/>
        </pc:sldMkLst>
        <pc:spChg chg="mod">
          <ac:chgData name="Pavuluri, Vamsi Krishna" userId="S::vpavulu@okstate.edu::a5ba27ce-6cff-4176-a848-2816380063c1" providerId="AD" clId="Web-{00CE6B0F-91C1-DC30-DF15-D494B411529D}" dt="2024-01-13T01:30:08.352" v="1" actId="20577"/>
          <ac:spMkLst>
            <pc:docMk/>
            <pc:sldMk cId="3634934974" sldId="279"/>
            <ac:spMk id="3" creationId="{1DBA9C09-5536-AEA2-0FE1-7A31F2E83E5D}"/>
          </ac:spMkLst>
        </pc:spChg>
      </pc:sldChg>
    </pc:docChg>
  </pc:docChgLst>
  <pc:docChgLst>
    <pc:chgData name="Pavuluri, Vamsi Krishna" userId="S::vpavulu@okstate.edu::a5ba27ce-6cff-4176-a848-2816380063c1" providerId="AD" clId="Web-{10C073C1-EBB4-4C7C-80F6-EA83A6EC4394}"/>
    <pc:docChg chg="addSld delSld modSld addMainMaster delMainMaster">
      <pc:chgData name="Pavuluri, Vamsi Krishna" userId="S::vpavulu@okstate.edu::a5ba27ce-6cff-4176-a848-2816380063c1" providerId="AD" clId="Web-{10C073C1-EBB4-4C7C-80F6-EA83A6EC4394}" dt="2023-12-25T01:38:35.157" v="1963" actId="1076"/>
      <pc:docMkLst>
        <pc:docMk/>
      </pc:docMkLst>
      <pc:sldChg chg="addSp delSp modSp mod setBg modClrScheme delDesignElem chgLayout">
        <pc:chgData name="Pavuluri, Vamsi Krishna" userId="S::vpavulu@okstate.edu::a5ba27ce-6cff-4176-a848-2816380063c1" providerId="AD" clId="Web-{10C073C1-EBB4-4C7C-80F6-EA83A6EC4394}" dt="2023-12-24T19:43:55.732" v="573"/>
        <pc:sldMkLst>
          <pc:docMk/>
          <pc:sldMk cId="109857222" sldId="256"/>
        </pc:sldMkLst>
        <pc:spChg chg="mod ord">
          <ac:chgData name="Pavuluri, Vamsi Krishna" userId="S::vpavulu@okstate.edu::a5ba27ce-6cff-4176-a848-2816380063c1" providerId="AD" clId="Web-{10C073C1-EBB4-4C7C-80F6-EA83A6EC4394}" dt="2023-12-24T19:43:55.732" v="573"/>
          <ac:spMkLst>
            <pc:docMk/>
            <pc:sldMk cId="109857222" sldId="256"/>
            <ac:spMk id="2" creationId="{00000000-0000-0000-0000-000000000000}"/>
          </ac:spMkLst>
        </pc:spChg>
        <pc:spChg chg="mod ord">
          <ac:chgData name="Pavuluri, Vamsi Krishna" userId="S::vpavulu@okstate.edu::a5ba27ce-6cff-4176-a848-2816380063c1" providerId="AD" clId="Web-{10C073C1-EBB4-4C7C-80F6-EA83A6EC4394}" dt="2023-12-24T19:43:55.732" v="573"/>
          <ac:spMkLst>
            <pc:docMk/>
            <pc:sldMk cId="109857222" sldId="256"/>
            <ac:spMk id="3" creationId="{00000000-0000-0000-0000-000000000000}"/>
          </ac:spMkLst>
        </pc:spChg>
        <pc:spChg chg="add del">
          <ac:chgData name="Pavuluri, Vamsi Krishna" userId="S::vpavulu@okstate.edu::a5ba27ce-6cff-4176-a848-2816380063c1" providerId="AD" clId="Web-{10C073C1-EBB4-4C7C-80F6-EA83A6EC4394}" dt="2023-12-24T19:43:55.732" v="573"/>
          <ac:spMkLst>
            <pc:docMk/>
            <pc:sldMk cId="109857222" sldId="256"/>
            <ac:spMk id="9" creationId="{C0763A76-9F1C-4FC5-82B7-DD475DA461B2}"/>
          </ac:spMkLst>
        </pc:spChg>
        <pc:spChg chg="add del">
          <ac:chgData name="Pavuluri, Vamsi Krishna" userId="S::vpavulu@okstate.edu::a5ba27ce-6cff-4176-a848-2816380063c1" providerId="AD" clId="Web-{10C073C1-EBB4-4C7C-80F6-EA83A6EC4394}" dt="2023-12-24T19:43:55.732" v="573"/>
          <ac:spMkLst>
            <pc:docMk/>
            <pc:sldMk cId="109857222" sldId="256"/>
            <ac:spMk id="11" creationId="{E81BF4F6-F2CF-4984-9D14-D6966D92F99F}"/>
          </ac:spMkLst>
        </pc:spChg>
        <pc:spChg chg="add del">
          <ac:chgData name="Pavuluri, Vamsi Krishna" userId="S::vpavulu@okstate.edu::a5ba27ce-6cff-4176-a848-2816380063c1" providerId="AD" clId="Web-{10C073C1-EBB4-4C7C-80F6-EA83A6EC4394}" dt="2023-12-24T19:42:47.886" v="564"/>
          <ac:spMkLst>
            <pc:docMk/>
            <pc:sldMk cId="109857222" sldId="256"/>
            <ac:spMk id="16" creationId="{F13C74B1-5B17-4795-BED0-7140497B445A}"/>
          </ac:spMkLst>
        </pc:spChg>
        <pc:spChg chg="add del">
          <ac:chgData name="Pavuluri, Vamsi Krishna" userId="S::vpavulu@okstate.edu::a5ba27ce-6cff-4176-a848-2816380063c1" providerId="AD" clId="Web-{10C073C1-EBB4-4C7C-80F6-EA83A6EC4394}" dt="2023-12-24T19:42:47.886" v="564"/>
          <ac:spMkLst>
            <pc:docMk/>
            <pc:sldMk cId="109857222" sldId="256"/>
            <ac:spMk id="18" creationId="{D4974D33-8DC5-464E-8C6D-BE58F0669C17}"/>
          </ac:spMkLst>
        </pc:spChg>
        <pc:spChg chg="add del">
          <ac:chgData name="Pavuluri, Vamsi Krishna" userId="S::vpavulu@okstate.edu::a5ba27ce-6cff-4176-a848-2816380063c1" providerId="AD" clId="Web-{10C073C1-EBB4-4C7C-80F6-EA83A6EC4394}" dt="2023-12-24T19:43:52.763" v="572"/>
          <ac:spMkLst>
            <pc:docMk/>
            <pc:sldMk cId="109857222" sldId="256"/>
            <ac:spMk id="20" creationId="{C0763A76-9F1C-4FC5-82B7-DD475DA461B2}"/>
          </ac:spMkLst>
        </pc:spChg>
        <pc:spChg chg="add del">
          <ac:chgData name="Pavuluri, Vamsi Krishna" userId="S::vpavulu@okstate.edu::a5ba27ce-6cff-4176-a848-2816380063c1" providerId="AD" clId="Web-{10C073C1-EBB4-4C7C-80F6-EA83A6EC4394}" dt="2023-12-24T19:43:52.763" v="572"/>
          <ac:spMkLst>
            <pc:docMk/>
            <pc:sldMk cId="109857222" sldId="256"/>
            <ac:spMk id="21" creationId="{E81BF4F6-F2CF-4984-9D14-D6966D92F99F}"/>
          </ac:spMkLst>
        </pc:spChg>
        <pc:picChg chg="add del mod">
          <ac:chgData name="Pavuluri, Vamsi Krishna" userId="S::vpavulu@okstate.edu::a5ba27ce-6cff-4176-a848-2816380063c1" providerId="AD" clId="Web-{10C073C1-EBB4-4C7C-80F6-EA83A6EC4394}" dt="2023-12-24T19:43:55.732" v="573"/>
          <ac:picMkLst>
            <pc:docMk/>
            <pc:sldMk cId="109857222" sldId="256"/>
            <ac:picMk id="5" creationId="{95E37444-4D8A-8B2C-EA0B-843409FA17AC}"/>
          </ac:picMkLst>
        </pc:picChg>
      </pc:sldChg>
      <pc:sldChg chg="addSp modSp new del mod modClrScheme chgLayout">
        <pc:chgData name="Pavuluri, Vamsi Krishna" userId="S::vpavulu@okstate.edu::a5ba27ce-6cff-4176-a848-2816380063c1" providerId="AD" clId="Web-{10C073C1-EBB4-4C7C-80F6-EA83A6EC4394}" dt="2023-12-24T19:38:01.841" v="537"/>
        <pc:sldMkLst>
          <pc:docMk/>
          <pc:sldMk cId="1453918564" sldId="257"/>
        </pc:sldMkLst>
        <pc:spChg chg="mod ord">
          <ac:chgData name="Pavuluri, Vamsi Krishna" userId="S::vpavulu@okstate.edu::a5ba27ce-6cff-4176-a848-2816380063c1" providerId="AD" clId="Web-{10C073C1-EBB4-4C7C-80F6-EA83A6EC4394}" dt="2023-12-24T19:32:52.301" v="480"/>
          <ac:spMkLst>
            <pc:docMk/>
            <pc:sldMk cId="1453918564" sldId="257"/>
            <ac:spMk id="2" creationId="{42276BF6-2E34-64C6-9FCC-B07B6D68B5A3}"/>
          </ac:spMkLst>
        </pc:spChg>
        <pc:spChg chg="mod ord">
          <ac:chgData name="Pavuluri, Vamsi Krishna" userId="S::vpavulu@okstate.edu::a5ba27ce-6cff-4176-a848-2816380063c1" providerId="AD" clId="Web-{10C073C1-EBB4-4C7C-80F6-EA83A6EC4394}" dt="2023-12-24T19:32:52.301" v="480"/>
          <ac:spMkLst>
            <pc:docMk/>
            <pc:sldMk cId="1453918564" sldId="257"/>
            <ac:spMk id="3" creationId="{DA92DF24-D131-624A-EF21-5A582913F7CA}"/>
          </ac:spMkLst>
        </pc:spChg>
        <pc:spChg chg="add mod ord">
          <ac:chgData name="Pavuluri, Vamsi Krishna" userId="S::vpavulu@okstate.edu::a5ba27ce-6cff-4176-a848-2816380063c1" providerId="AD" clId="Web-{10C073C1-EBB4-4C7C-80F6-EA83A6EC4394}" dt="2023-12-24T19:32:52.301" v="480"/>
          <ac:spMkLst>
            <pc:docMk/>
            <pc:sldMk cId="1453918564" sldId="257"/>
            <ac:spMk id="4" creationId="{F545ABA4-C473-A9F7-D64F-7533E5FD7041}"/>
          </ac:spMkLst>
        </pc:spChg>
      </pc:sldChg>
      <pc:sldChg chg="modSp new mod modClrScheme chgLayout">
        <pc:chgData name="Pavuluri, Vamsi Krishna" userId="S::vpavulu@okstate.edu::a5ba27ce-6cff-4176-a848-2816380063c1" providerId="AD" clId="Web-{10C073C1-EBB4-4C7C-80F6-EA83A6EC4394}" dt="2023-12-24T19:43:49.716" v="571"/>
        <pc:sldMkLst>
          <pc:docMk/>
          <pc:sldMk cId="2965453977" sldId="258"/>
        </pc:sldMkLst>
        <pc:spChg chg="mod ord">
          <ac:chgData name="Pavuluri, Vamsi Krishna" userId="S::vpavulu@okstate.edu::a5ba27ce-6cff-4176-a848-2816380063c1" providerId="AD" clId="Web-{10C073C1-EBB4-4C7C-80F6-EA83A6EC4394}" dt="2023-12-24T19:43:49.716" v="571"/>
          <ac:spMkLst>
            <pc:docMk/>
            <pc:sldMk cId="2965453977" sldId="258"/>
            <ac:spMk id="2" creationId="{6E5CAACA-8A91-AEC4-DB59-BF89C640D982}"/>
          </ac:spMkLst>
        </pc:spChg>
        <pc:spChg chg="mod ord">
          <ac:chgData name="Pavuluri, Vamsi Krishna" userId="S::vpavulu@okstate.edu::a5ba27ce-6cff-4176-a848-2816380063c1" providerId="AD" clId="Web-{10C073C1-EBB4-4C7C-80F6-EA83A6EC4394}" dt="2023-12-24T19:43:49.716" v="571"/>
          <ac:spMkLst>
            <pc:docMk/>
            <pc:sldMk cId="2965453977" sldId="258"/>
            <ac:spMk id="3" creationId="{09C1E831-D39F-6A41-5B11-AA88FFCD3286}"/>
          </ac:spMkLst>
        </pc:spChg>
      </pc:sldChg>
      <pc:sldChg chg="modSp new mod modClrScheme chgLayout">
        <pc:chgData name="Pavuluri, Vamsi Krishna" userId="S::vpavulu@okstate.edu::a5ba27ce-6cff-4176-a848-2816380063c1" providerId="AD" clId="Web-{10C073C1-EBB4-4C7C-80F6-EA83A6EC4394}" dt="2023-12-24T21:07:45.034" v="1418" actId="20577"/>
        <pc:sldMkLst>
          <pc:docMk/>
          <pc:sldMk cId="3026964940" sldId="259"/>
        </pc:sldMkLst>
        <pc:spChg chg="mod ord">
          <ac:chgData name="Pavuluri, Vamsi Krishna" userId="S::vpavulu@okstate.edu::a5ba27ce-6cff-4176-a848-2816380063c1" providerId="AD" clId="Web-{10C073C1-EBB4-4C7C-80F6-EA83A6EC4394}" dt="2023-12-24T20:50:47.374" v="1210" actId="14100"/>
          <ac:spMkLst>
            <pc:docMk/>
            <pc:sldMk cId="3026964940" sldId="259"/>
            <ac:spMk id="2" creationId="{DC5A2418-3105-8E91-555E-8D22395808CC}"/>
          </ac:spMkLst>
        </pc:spChg>
        <pc:spChg chg="mod ord">
          <ac:chgData name="Pavuluri, Vamsi Krishna" userId="S::vpavulu@okstate.edu::a5ba27ce-6cff-4176-a848-2816380063c1" providerId="AD" clId="Web-{10C073C1-EBB4-4C7C-80F6-EA83A6EC4394}" dt="2023-12-24T21:07:45.034" v="1418" actId="20577"/>
          <ac:spMkLst>
            <pc:docMk/>
            <pc:sldMk cId="3026964940" sldId="259"/>
            <ac:spMk id="3" creationId="{B0404B64-D689-3C98-6182-9F4E1DE31973}"/>
          </ac:spMkLst>
        </pc:spChg>
      </pc:sldChg>
      <pc:sldChg chg="new del">
        <pc:chgData name="Pavuluri, Vamsi Krishna" userId="S::vpavulu@okstate.edu::a5ba27ce-6cff-4176-a848-2816380063c1" providerId="AD" clId="Web-{10C073C1-EBB4-4C7C-80F6-EA83A6EC4394}" dt="2023-12-24T19:32:34.863" v="479"/>
        <pc:sldMkLst>
          <pc:docMk/>
          <pc:sldMk cId="3353773949" sldId="260"/>
        </pc:sldMkLst>
      </pc:sldChg>
      <pc:sldChg chg="addSp delSp modSp new mod setBg modClrScheme delDesignElem chgLayout">
        <pc:chgData name="Pavuluri, Vamsi Krishna" userId="S::vpavulu@okstate.edu::a5ba27ce-6cff-4176-a848-2816380063c1" providerId="AD" clId="Web-{10C073C1-EBB4-4C7C-80F6-EA83A6EC4394}" dt="2023-12-24T19:44:02.904" v="574"/>
        <pc:sldMkLst>
          <pc:docMk/>
          <pc:sldMk cId="221137566" sldId="261"/>
        </pc:sldMkLst>
        <pc:spChg chg="mod ord">
          <ac:chgData name="Pavuluri, Vamsi Krishna" userId="S::vpavulu@okstate.edu::a5ba27ce-6cff-4176-a848-2816380063c1" providerId="AD" clId="Web-{10C073C1-EBB4-4C7C-80F6-EA83A6EC4394}" dt="2023-12-24T19:44:02.904" v="574"/>
          <ac:spMkLst>
            <pc:docMk/>
            <pc:sldMk cId="221137566" sldId="261"/>
            <ac:spMk id="2" creationId="{47373558-A39F-8E29-E29E-4717E910A7A0}"/>
          </ac:spMkLst>
        </pc:spChg>
        <pc:spChg chg="add del mod ord">
          <ac:chgData name="Pavuluri, Vamsi Krishna" userId="S::vpavulu@okstate.edu::a5ba27ce-6cff-4176-a848-2816380063c1" providerId="AD" clId="Web-{10C073C1-EBB4-4C7C-80F6-EA83A6EC4394}" dt="2023-12-24T19:44:02.904" v="574"/>
          <ac:spMkLst>
            <pc:docMk/>
            <pc:sldMk cId="221137566" sldId="261"/>
            <ac:spMk id="3" creationId="{0CAFEC24-35B0-DC8B-652A-2EB277E0A53F}"/>
          </ac:spMkLst>
        </pc:spChg>
        <pc:spChg chg="mod ord">
          <ac:chgData name="Pavuluri, Vamsi Krishna" userId="S::vpavulu@okstate.edu::a5ba27ce-6cff-4176-a848-2816380063c1" providerId="AD" clId="Web-{10C073C1-EBB4-4C7C-80F6-EA83A6EC4394}" dt="2023-12-24T19:44:02.904" v="574"/>
          <ac:spMkLst>
            <pc:docMk/>
            <pc:sldMk cId="221137566" sldId="261"/>
            <ac:spMk id="4" creationId="{7D0E076F-8311-9D1F-14E8-E7AA6CD101F3}"/>
          </ac:spMkLst>
        </pc:spChg>
        <pc:spChg chg="add del mod">
          <ac:chgData name="Pavuluri, Vamsi Krishna" userId="S::vpavulu@okstate.edu::a5ba27ce-6cff-4176-a848-2816380063c1" providerId="AD" clId="Web-{10C073C1-EBB4-4C7C-80F6-EA83A6EC4394}" dt="2023-12-24T19:34:38.882" v="489"/>
          <ac:spMkLst>
            <pc:docMk/>
            <pc:sldMk cId="221137566" sldId="261"/>
            <ac:spMk id="5" creationId="{E36A6A10-D43D-F62B-F4C3-A975C900A194}"/>
          </ac:spMkLst>
        </pc:spChg>
        <pc:spChg chg="add del">
          <ac:chgData name="Pavuluri, Vamsi Krishna" userId="S::vpavulu@okstate.edu::a5ba27ce-6cff-4176-a848-2816380063c1" providerId="AD" clId="Web-{10C073C1-EBB4-4C7C-80F6-EA83A6EC4394}" dt="2023-12-24T19:43:46.591" v="569"/>
          <ac:spMkLst>
            <pc:docMk/>
            <pc:sldMk cId="221137566" sldId="261"/>
            <ac:spMk id="6" creationId="{B36F400F-DF28-43BC-8D8E-4929793B392A}"/>
          </ac:spMkLst>
        </pc:spChg>
        <pc:spChg chg="add del mod">
          <ac:chgData name="Pavuluri, Vamsi Krishna" userId="S::vpavulu@okstate.edu::a5ba27ce-6cff-4176-a848-2816380063c1" providerId="AD" clId="Web-{10C073C1-EBB4-4C7C-80F6-EA83A6EC4394}" dt="2023-12-24T19:34:57.414" v="493"/>
          <ac:spMkLst>
            <pc:docMk/>
            <pc:sldMk cId="221137566" sldId="261"/>
            <ac:spMk id="7" creationId="{9194744A-A3B7-1AAE-781D-30A87825EF51}"/>
          </ac:spMkLst>
        </pc:spChg>
        <pc:spChg chg="add del">
          <ac:chgData name="Pavuluri, Vamsi Krishna" userId="S::vpavulu@okstate.edu::a5ba27ce-6cff-4176-a848-2816380063c1" providerId="AD" clId="Web-{10C073C1-EBB4-4C7C-80F6-EA83A6EC4394}" dt="2023-12-24T19:44:02.904" v="574"/>
          <ac:spMkLst>
            <pc:docMk/>
            <pc:sldMk cId="221137566" sldId="261"/>
            <ac:spMk id="9" creationId="{4C608BEB-860E-4094-8511-78603564A75E}"/>
          </ac:spMkLst>
        </pc:spChg>
        <pc:cxnChg chg="add del">
          <ac:chgData name="Pavuluri, Vamsi Krishna" userId="S::vpavulu@okstate.edu::a5ba27ce-6cff-4176-a848-2816380063c1" providerId="AD" clId="Web-{10C073C1-EBB4-4C7C-80F6-EA83A6EC4394}" dt="2023-12-24T19:44:02.904" v="574"/>
          <ac:cxnSpMkLst>
            <pc:docMk/>
            <pc:sldMk cId="221137566" sldId="261"/>
            <ac:cxnSpMk id="11" creationId="{1F16A8D4-FE87-4604-88B2-394B5D1EB437}"/>
          </ac:cxnSpMkLst>
        </pc:cxnChg>
      </pc:sldChg>
      <pc:sldChg chg="addSp modSp new mod modClrScheme chgLayout">
        <pc:chgData name="Pavuluri, Vamsi Krishna" userId="S::vpavulu@okstate.edu::a5ba27ce-6cff-4176-a848-2816380063c1" providerId="AD" clId="Web-{10C073C1-EBB4-4C7C-80F6-EA83A6EC4394}" dt="2023-12-24T23:37:16.358" v="1648" actId="20577"/>
        <pc:sldMkLst>
          <pc:docMk/>
          <pc:sldMk cId="4160849600" sldId="262"/>
        </pc:sldMkLst>
        <pc:spChg chg="mod ord">
          <ac:chgData name="Pavuluri, Vamsi Krishna" userId="S::vpavulu@okstate.edu::a5ba27ce-6cff-4176-a848-2816380063c1" providerId="AD" clId="Web-{10C073C1-EBB4-4C7C-80F6-EA83A6EC4394}" dt="2023-12-24T19:51:03.573" v="746"/>
          <ac:spMkLst>
            <pc:docMk/>
            <pc:sldMk cId="4160849600" sldId="262"/>
            <ac:spMk id="2" creationId="{B1699373-9B2A-3C85-7ADC-DF988A35AD68}"/>
          </ac:spMkLst>
        </pc:spChg>
        <pc:spChg chg="mod ord">
          <ac:chgData name="Pavuluri, Vamsi Krishna" userId="S::vpavulu@okstate.edu::a5ba27ce-6cff-4176-a848-2816380063c1" providerId="AD" clId="Web-{10C073C1-EBB4-4C7C-80F6-EA83A6EC4394}" dt="2023-12-24T19:59:00.134" v="993" actId="20577"/>
          <ac:spMkLst>
            <pc:docMk/>
            <pc:sldMk cId="4160849600" sldId="262"/>
            <ac:spMk id="3" creationId="{63CD2C9A-89AC-B638-0E41-37DED069B603}"/>
          </ac:spMkLst>
        </pc:spChg>
        <pc:spChg chg="add mod ord">
          <ac:chgData name="Pavuluri, Vamsi Krishna" userId="S::vpavulu@okstate.edu::a5ba27ce-6cff-4176-a848-2816380063c1" providerId="AD" clId="Web-{10C073C1-EBB4-4C7C-80F6-EA83A6EC4394}" dt="2023-12-24T23:37:16.358" v="1648" actId="20577"/>
          <ac:spMkLst>
            <pc:docMk/>
            <pc:sldMk cId="4160849600" sldId="262"/>
            <ac:spMk id="4" creationId="{D2D9CD35-67C0-8626-607B-B31F52FAEE5F}"/>
          </ac:spMkLst>
        </pc:spChg>
      </pc:sldChg>
      <pc:sldChg chg="addSp delSp modSp new mod modClrScheme modShow chgLayout">
        <pc:chgData name="Pavuluri, Vamsi Krishna" userId="S::vpavulu@okstate.edu::a5ba27ce-6cff-4176-a848-2816380063c1" providerId="AD" clId="Web-{10C073C1-EBB4-4C7C-80F6-EA83A6EC4394}" dt="2023-12-24T22:03:46.863" v="1629" actId="20577"/>
        <pc:sldMkLst>
          <pc:docMk/>
          <pc:sldMk cId="1513016231" sldId="263"/>
        </pc:sldMkLst>
        <pc:spChg chg="del">
          <ac:chgData name="Pavuluri, Vamsi Krishna" userId="S::vpavulu@okstate.edu::a5ba27ce-6cff-4176-a848-2816380063c1" providerId="AD" clId="Web-{10C073C1-EBB4-4C7C-80F6-EA83A6EC4394}" dt="2023-12-24T20:55:56.024" v="1247"/>
          <ac:spMkLst>
            <pc:docMk/>
            <pc:sldMk cId="1513016231" sldId="263"/>
            <ac:spMk id="2" creationId="{AD647E19-C7EE-31B5-0FA7-A06A40F8F631}"/>
          </ac:spMkLst>
        </pc:spChg>
        <pc:spChg chg="add mod">
          <ac:chgData name="Pavuluri, Vamsi Krishna" userId="S::vpavulu@okstate.edu::a5ba27ce-6cff-4176-a848-2816380063c1" providerId="AD" clId="Web-{10C073C1-EBB4-4C7C-80F6-EA83A6EC4394}" dt="2023-12-24T22:03:46.863" v="1629" actId="20577"/>
          <ac:spMkLst>
            <pc:docMk/>
            <pc:sldMk cId="1513016231" sldId="263"/>
            <ac:spMk id="2" creationId="{D25ADB51-CD16-D6C5-7470-7E7813F3366A}"/>
          </ac:spMkLst>
        </pc:spChg>
        <pc:spChg chg="del">
          <ac:chgData name="Pavuluri, Vamsi Krishna" userId="S::vpavulu@okstate.edu::a5ba27ce-6cff-4176-a848-2816380063c1" providerId="AD" clId="Web-{10C073C1-EBB4-4C7C-80F6-EA83A6EC4394}" dt="2023-12-24T20:55:56.024" v="1247"/>
          <ac:spMkLst>
            <pc:docMk/>
            <pc:sldMk cId="1513016231" sldId="263"/>
            <ac:spMk id="3" creationId="{259BFBED-04DE-004B-519B-4D1FAFC8789A}"/>
          </ac:spMkLst>
        </pc:spChg>
      </pc:sldChg>
      <pc:sldChg chg="addSp modSp new mod modClrScheme chgLayout">
        <pc:chgData name="Pavuluri, Vamsi Krishna" userId="S::vpavulu@okstate.edu::a5ba27ce-6cff-4176-a848-2816380063c1" providerId="AD" clId="Web-{10C073C1-EBB4-4C7C-80F6-EA83A6EC4394}" dt="2023-12-25T01:06:15.268" v="1821" actId="20577"/>
        <pc:sldMkLst>
          <pc:docMk/>
          <pc:sldMk cId="3027079504" sldId="264"/>
        </pc:sldMkLst>
        <pc:spChg chg="add mod">
          <ac:chgData name="Pavuluri, Vamsi Krishna" userId="S::vpavulu@okstate.edu::a5ba27ce-6cff-4176-a848-2816380063c1" providerId="AD" clId="Web-{10C073C1-EBB4-4C7C-80F6-EA83A6EC4394}" dt="2023-12-25T00:57:48.506" v="1800" actId="1076"/>
          <ac:spMkLst>
            <pc:docMk/>
            <pc:sldMk cId="3027079504" sldId="264"/>
            <ac:spMk id="2" creationId="{FE6C1543-5B8E-798F-3390-734264F76269}"/>
          </ac:spMkLst>
        </pc:spChg>
        <pc:spChg chg="add mod">
          <ac:chgData name="Pavuluri, Vamsi Krishna" userId="S::vpavulu@okstate.edu::a5ba27ce-6cff-4176-a848-2816380063c1" providerId="AD" clId="Web-{10C073C1-EBB4-4C7C-80F6-EA83A6EC4394}" dt="2023-12-25T01:06:15.268" v="1821" actId="20577"/>
          <ac:spMkLst>
            <pc:docMk/>
            <pc:sldMk cId="3027079504" sldId="264"/>
            <ac:spMk id="3" creationId="{7C17D255-E764-CABF-9B27-B8889B7E761E}"/>
          </ac:spMkLst>
        </pc:spChg>
      </pc:sldChg>
      <pc:sldChg chg="addSp modSp new">
        <pc:chgData name="Pavuluri, Vamsi Krishna" userId="S::vpavulu@okstate.edu::a5ba27ce-6cff-4176-a848-2816380063c1" providerId="AD" clId="Web-{10C073C1-EBB4-4C7C-80F6-EA83A6EC4394}" dt="2023-12-25T01:38:35.157" v="1963" actId="1076"/>
        <pc:sldMkLst>
          <pc:docMk/>
          <pc:sldMk cId="767771182" sldId="265"/>
        </pc:sldMkLst>
        <pc:spChg chg="add mod">
          <ac:chgData name="Pavuluri, Vamsi Krishna" userId="S::vpavulu@okstate.edu::a5ba27ce-6cff-4176-a848-2816380063c1" providerId="AD" clId="Web-{10C073C1-EBB4-4C7C-80F6-EA83A6EC4394}" dt="2023-12-25T01:23:00.882" v="1949" actId="20577"/>
          <ac:spMkLst>
            <pc:docMk/>
            <pc:sldMk cId="767771182" sldId="265"/>
            <ac:spMk id="2" creationId="{68916A0B-3EE7-D8AD-C3D9-965D8F8B196C}"/>
          </ac:spMkLst>
        </pc:spChg>
        <pc:picChg chg="add mod">
          <ac:chgData name="Pavuluri, Vamsi Krishna" userId="S::vpavulu@okstate.edu::a5ba27ce-6cff-4176-a848-2816380063c1" providerId="AD" clId="Web-{10C073C1-EBB4-4C7C-80F6-EA83A6EC4394}" dt="2023-12-25T01:32:13.455" v="1961" actId="14100"/>
          <ac:picMkLst>
            <pc:docMk/>
            <pc:sldMk cId="767771182" sldId="265"/>
            <ac:picMk id="3" creationId="{18F433D7-7CF4-030C-212A-332752942E32}"/>
          </ac:picMkLst>
        </pc:picChg>
        <pc:picChg chg="add mod">
          <ac:chgData name="Pavuluri, Vamsi Krishna" userId="S::vpavulu@okstate.edu::a5ba27ce-6cff-4176-a848-2816380063c1" providerId="AD" clId="Web-{10C073C1-EBB4-4C7C-80F6-EA83A6EC4394}" dt="2023-12-25T01:38:35.157" v="1963" actId="1076"/>
          <ac:picMkLst>
            <pc:docMk/>
            <pc:sldMk cId="767771182" sldId="265"/>
            <ac:picMk id="4" creationId="{CDF90115-2490-D266-F451-71F7325199B2}"/>
          </ac:picMkLst>
        </pc:picChg>
      </pc:sldChg>
      <pc:sldMasterChg chg="del delSldLayout">
        <pc:chgData name="Pavuluri, Vamsi Krishna" userId="S::vpavulu@okstate.edu::a5ba27ce-6cff-4176-a848-2816380063c1" providerId="AD" clId="Web-{10C073C1-EBB4-4C7C-80F6-EA83A6EC4394}" dt="2023-12-24T19:41:19.957" v="558"/>
        <pc:sldMasterMkLst>
          <pc:docMk/>
          <pc:sldMasterMk cId="2460954070" sldId="2147483660"/>
        </pc:sldMasterMkLst>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2385387890" sldId="2147483661"/>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949138452" sldId="2147483662"/>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2591524520" sldId="2147483663"/>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1203092039" sldId="2147483664"/>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3733172339" sldId="2147483665"/>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3210312558" sldId="2147483666"/>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3146388984" sldId="2147483667"/>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3171841454" sldId="2147483668"/>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1718958274" sldId="2147483669"/>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2202905451" sldId="2147483670"/>
          </pc:sldLayoutMkLst>
        </pc:sldLayoutChg>
        <pc:sldLayoutChg chg="del">
          <pc:chgData name="Pavuluri, Vamsi Krishna" userId="S::vpavulu@okstate.edu::a5ba27ce-6cff-4176-a848-2816380063c1" providerId="AD" clId="Web-{10C073C1-EBB4-4C7C-80F6-EA83A6EC4394}" dt="2023-12-24T19:41:19.957" v="558"/>
          <pc:sldLayoutMkLst>
            <pc:docMk/>
            <pc:sldMasterMk cId="2460954070" sldId="2147483660"/>
            <pc:sldLayoutMk cId="3479445657" sldId="2147483671"/>
          </pc:sldLayoutMkLst>
        </pc:sldLayoutChg>
      </pc:sldMasterChg>
      <pc:sldMasterChg chg="add del addSldLayout delSldLayout modSldLayout">
        <pc:chgData name="Pavuluri, Vamsi Krishna" userId="S::vpavulu@okstate.edu::a5ba27ce-6cff-4176-a848-2816380063c1" providerId="AD" clId="Web-{10C073C1-EBB4-4C7C-80F6-EA83A6EC4394}" dt="2023-12-24T19:41:23.972" v="559"/>
        <pc:sldMasterMkLst>
          <pc:docMk/>
          <pc:sldMasterMk cId="3164836913" sldId="2147483672"/>
        </pc:sldMasterMkLst>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3646072199" sldId="2147483673"/>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762466663" sldId="2147483674"/>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2532671463" sldId="2147483675"/>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3154411858" sldId="2147483676"/>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1373194729" sldId="2147483677"/>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784038652" sldId="2147483678"/>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590646480" sldId="2147483679"/>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2371180011" sldId="2147483680"/>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465661890" sldId="2147483681"/>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556767735" sldId="2147483682"/>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677117983" sldId="2147483683"/>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2095063390" sldId="2147483684"/>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1887839411" sldId="2147483685"/>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406789847" sldId="2147483686"/>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2047701460" sldId="2147483687"/>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1135304522" sldId="2147483688"/>
          </pc:sldLayoutMkLst>
        </pc:sldLayoutChg>
        <pc:sldLayoutChg chg="add del mod replId">
          <pc:chgData name="Pavuluri, Vamsi Krishna" userId="S::vpavulu@okstate.edu::a5ba27ce-6cff-4176-a848-2816380063c1" providerId="AD" clId="Web-{10C073C1-EBB4-4C7C-80F6-EA83A6EC4394}" dt="2023-12-24T19:41:23.972" v="559"/>
          <pc:sldLayoutMkLst>
            <pc:docMk/>
            <pc:sldMasterMk cId="3164836913" sldId="2147483672"/>
            <pc:sldLayoutMk cId="2956268938" sldId="2147483689"/>
          </pc:sldLayoutMkLst>
        </pc:sldLayoutChg>
      </pc:sldMasterChg>
      <pc:sldMasterChg chg="add del addSldLayout delSldLayout modSldLayout">
        <pc:chgData name="Pavuluri, Vamsi Krishna" userId="S::vpavulu@okstate.edu::a5ba27ce-6cff-4176-a848-2816380063c1" providerId="AD" clId="Web-{10C073C1-EBB4-4C7C-80F6-EA83A6EC4394}" dt="2023-12-24T19:41:31.723" v="560"/>
        <pc:sldMasterMkLst>
          <pc:docMk/>
          <pc:sldMasterMk cId="2985125251" sldId="2147483690"/>
        </pc:sldMasterMkLst>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2558184403" sldId="2147483691"/>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765659411" sldId="2147483692"/>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81358481" sldId="2147483693"/>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463669346" sldId="2147483694"/>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2681740161" sldId="2147483695"/>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3946960917" sldId="2147483696"/>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419997723" sldId="2147483697"/>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4128624768" sldId="2147483698"/>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2410347136" sldId="2147483699"/>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1833527111" sldId="2147483700"/>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2566332597" sldId="2147483701"/>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4067941627" sldId="2147483702"/>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394913294" sldId="2147483703"/>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690505526" sldId="2147483704"/>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3887380135" sldId="2147483705"/>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2612160235" sldId="2147483706"/>
          </pc:sldLayoutMkLst>
        </pc:sldLayoutChg>
        <pc:sldLayoutChg chg="add del mod replId">
          <pc:chgData name="Pavuluri, Vamsi Krishna" userId="S::vpavulu@okstate.edu::a5ba27ce-6cff-4176-a848-2816380063c1" providerId="AD" clId="Web-{10C073C1-EBB4-4C7C-80F6-EA83A6EC4394}" dt="2023-12-24T19:41:31.723" v="560"/>
          <pc:sldLayoutMkLst>
            <pc:docMk/>
            <pc:sldMasterMk cId="2985125251" sldId="2147483690"/>
            <pc:sldLayoutMk cId="731578854" sldId="2147483707"/>
          </pc:sldLayoutMkLst>
        </pc:sldLayoutChg>
      </pc:sldMasterChg>
      <pc:sldMasterChg chg="add del addSldLayout delSldLayout modSldLayout">
        <pc:chgData name="Pavuluri, Vamsi Krishna" userId="S::vpavulu@okstate.edu::a5ba27ce-6cff-4176-a848-2816380063c1" providerId="AD" clId="Web-{10C073C1-EBB4-4C7C-80F6-EA83A6EC4394}" dt="2023-12-24T19:43:49.716" v="571"/>
        <pc:sldMasterMkLst>
          <pc:docMk/>
          <pc:sldMasterMk cId="1941930168" sldId="2147483708"/>
        </pc:sldMasterMkLst>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557739195" sldId="2147483709"/>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2538509882" sldId="2147483710"/>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2978637161" sldId="2147483711"/>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2310291327" sldId="2147483712"/>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3416117820" sldId="2147483713"/>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644432241" sldId="2147483714"/>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1599740044" sldId="2147483715"/>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1064374615" sldId="2147483716"/>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3115538545" sldId="2147483717"/>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2683035267" sldId="2147483718"/>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1941930168" sldId="2147483708"/>
            <pc:sldLayoutMk cId="3152015747" sldId="2147483719"/>
          </pc:sldLayoutMkLst>
        </pc:sldLayoutChg>
      </pc:sldMasterChg>
      <pc:sldMasterChg chg="add del addSldLayout delSldLayout modSldLayout">
        <pc:chgData name="Pavuluri, Vamsi Krishna" userId="S::vpavulu@okstate.edu::a5ba27ce-6cff-4176-a848-2816380063c1" providerId="AD" clId="Web-{10C073C1-EBB4-4C7C-80F6-EA83A6EC4394}" dt="2023-12-24T19:43:49.716" v="571"/>
        <pc:sldMasterMkLst>
          <pc:docMk/>
          <pc:sldMasterMk cId="684628366" sldId="2147483720"/>
        </pc:sldMasterMkLst>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1844148953" sldId="2147483721"/>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158073806" sldId="2147483722"/>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815636635" sldId="2147483723"/>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2240363329" sldId="2147483724"/>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2624366881" sldId="2147483725"/>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117684380" sldId="2147483726"/>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3697898422" sldId="2147483727"/>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254718902" sldId="2147483728"/>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1584730654" sldId="2147483729"/>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2408293641" sldId="2147483730"/>
          </pc:sldLayoutMkLst>
        </pc:sldLayoutChg>
        <pc:sldLayoutChg chg="add del mod replId">
          <pc:chgData name="Pavuluri, Vamsi Krishna" userId="S::vpavulu@okstate.edu::a5ba27ce-6cff-4176-a848-2816380063c1" providerId="AD" clId="Web-{10C073C1-EBB4-4C7C-80F6-EA83A6EC4394}" dt="2023-12-24T19:43:49.716" v="571"/>
          <pc:sldLayoutMkLst>
            <pc:docMk/>
            <pc:sldMasterMk cId="684628366" sldId="2147483720"/>
            <pc:sldLayoutMk cId="496123785" sldId="2147483731"/>
          </pc:sldLayoutMkLst>
        </pc:sldLayoutChg>
      </pc:sldMasterChg>
      <pc:sldMasterChg chg="add del addSldLayout delSldLayout modSldLayout">
        <pc:chgData name="Pavuluri, Vamsi Krishna" userId="S::vpavulu@okstate.edu::a5ba27ce-6cff-4176-a848-2816380063c1" providerId="AD" clId="Web-{10C073C1-EBB4-4C7C-80F6-EA83A6EC4394}" dt="2023-12-24T19:43:47.497" v="570"/>
        <pc:sldMasterMkLst>
          <pc:docMk/>
          <pc:sldMasterMk cId="3731745150" sldId="2147483732"/>
        </pc:sldMasterMkLst>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2741695948" sldId="2147483733"/>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810916530" sldId="2147483734"/>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1977643071" sldId="2147483735"/>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4102925541" sldId="2147483736"/>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3723818513" sldId="2147483737"/>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3338548099" sldId="2147483738"/>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250281532" sldId="2147483739"/>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1287136376" sldId="2147483740"/>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1107504194" sldId="2147483741"/>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2726232174" sldId="2147483742"/>
          </pc:sldLayoutMkLst>
        </pc:sldLayoutChg>
        <pc:sldLayoutChg chg="add del mod replId">
          <pc:chgData name="Pavuluri, Vamsi Krishna" userId="S::vpavulu@okstate.edu::a5ba27ce-6cff-4176-a848-2816380063c1" providerId="AD" clId="Web-{10C073C1-EBB4-4C7C-80F6-EA83A6EC4394}" dt="2023-12-24T19:43:47.497" v="570"/>
          <pc:sldLayoutMkLst>
            <pc:docMk/>
            <pc:sldMasterMk cId="3731745150" sldId="2147483732"/>
            <pc:sldLayoutMk cId="3941470004" sldId="2147483743"/>
          </pc:sldLayoutMkLst>
        </pc:sldLayoutChg>
      </pc:sldMasterChg>
    </pc:docChg>
  </pc:docChgLst>
  <pc:docChgLst>
    <pc:chgData name="Pavuluri, Vamsi Krishna" userId="S::vpavulu@okstate.edu::a5ba27ce-6cff-4176-a848-2816380063c1" providerId="AD" clId="Web-{D714195E-133F-1F6C-E2A2-D59476BF1199}"/>
    <pc:docChg chg="modSld">
      <pc:chgData name="Pavuluri, Vamsi Krishna" userId="S::vpavulu@okstate.edu::a5ba27ce-6cff-4176-a848-2816380063c1" providerId="AD" clId="Web-{D714195E-133F-1F6C-E2A2-D59476BF1199}" dt="2023-12-27T17:15:11.878" v="15" actId="20577"/>
      <pc:docMkLst>
        <pc:docMk/>
      </pc:docMkLst>
      <pc:sldChg chg="addSp modSp mod modClrScheme chgLayout">
        <pc:chgData name="Pavuluri, Vamsi Krishna" userId="S::vpavulu@okstate.edu::a5ba27ce-6cff-4176-a848-2816380063c1" providerId="AD" clId="Web-{D714195E-133F-1F6C-E2A2-D59476BF1199}" dt="2023-12-27T17:15:11.878" v="15" actId="20577"/>
        <pc:sldMkLst>
          <pc:docMk/>
          <pc:sldMk cId="2681755031" sldId="276"/>
        </pc:sldMkLst>
        <pc:spChg chg="add mod">
          <ac:chgData name="Pavuluri, Vamsi Krishna" userId="S::vpavulu@okstate.edu::a5ba27ce-6cff-4176-a848-2816380063c1" providerId="AD" clId="Web-{D714195E-133F-1F6C-E2A2-D59476BF1199}" dt="2023-12-27T17:15:11.878" v="15" actId="20577"/>
          <ac:spMkLst>
            <pc:docMk/>
            <pc:sldMk cId="2681755031" sldId="276"/>
            <ac:spMk id="2" creationId="{8E1E5AD8-F9BC-A99B-8EF3-D3BFDEC4775B}"/>
          </ac:spMkLst>
        </pc:spChg>
        <pc:spChg chg="add mod">
          <ac:chgData name="Pavuluri, Vamsi Krishna" userId="S::vpavulu@okstate.edu::a5ba27ce-6cff-4176-a848-2816380063c1" providerId="AD" clId="Web-{D714195E-133F-1F6C-E2A2-D59476BF1199}" dt="2023-12-27T17:14:02.797" v="0"/>
          <ac:spMkLst>
            <pc:docMk/>
            <pc:sldMk cId="2681755031" sldId="276"/>
            <ac:spMk id="3" creationId="{1E24E937-D4C4-A788-AEB5-E875ADB7717C}"/>
          </ac:spMkLst>
        </pc:spChg>
      </pc:sldChg>
    </pc:docChg>
  </pc:docChgLst>
  <pc:docChgLst>
    <pc:chgData name="Pavuluri, Vamsi Krishna" userId="S::vpavulu@okstate.edu::a5ba27ce-6cff-4176-a848-2816380063c1" providerId="AD" clId="Web-{97949BC2-AABC-FC9B-5932-343BB35397D8}"/>
    <pc:docChg chg="modSld">
      <pc:chgData name="Pavuluri, Vamsi Krishna" userId="S::vpavulu@okstate.edu::a5ba27ce-6cff-4176-a848-2816380063c1" providerId="AD" clId="Web-{97949BC2-AABC-FC9B-5932-343BB35397D8}" dt="2024-01-06T04:26:03.444" v="155" actId="20577"/>
      <pc:docMkLst>
        <pc:docMk/>
      </pc:docMkLst>
      <pc:sldChg chg="modSp">
        <pc:chgData name="Pavuluri, Vamsi Krishna" userId="S::vpavulu@okstate.edu::a5ba27ce-6cff-4176-a848-2816380063c1" providerId="AD" clId="Web-{97949BC2-AABC-FC9B-5932-343BB35397D8}" dt="2024-01-06T04:26:03.444" v="155" actId="20577"/>
        <pc:sldMkLst>
          <pc:docMk/>
          <pc:sldMk cId="3026964940" sldId="259"/>
        </pc:sldMkLst>
        <pc:spChg chg="mod">
          <ac:chgData name="Pavuluri, Vamsi Krishna" userId="S::vpavulu@okstate.edu::a5ba27ce-6cff-4176-a848-2816380063c1" providerId="AD" clId="Web-{97949BC2-AABC-FC9B-5932-343BB35397D8}" dt="2024-01-06T04:26:03.444" v="155" actId="20577"/>
          <ac:spMkLst>
            <pc:docMk/>
            <pc:sldMk cId="3026964940" sldId="259"/>
            <ac:spMk id="3" creationId="{B0404B64-D689-3C98-6182-9F4E1DE31973}"/>
          </ac:spMkLst>
        </pc:spChg>
      </pc:sldChg>
      <pc:sldChg chg="modSp">
        <pc:chgData name="Pavuluri, Vamsi Krishna" userId="S::vpavulu@okstate.edu::a5ba27ce-6cff-4176-a848-2816380063c1" providerId="AD" clId="Web-{97949BC2-AABC-FC9B-5932-343BB35397D8}" dt="2024-01-06T02:42:11.165" v="19"/>
        <pc:sldMkLst>
          <pc:docMk/>
          <pc:sldMk cId="2803704981" sldId="267"/>
        </pc:sldMkLst>
        <pc:spChg chg="mod">
          <ac:chgData name="Pavuluri, Vamsi Krishna" userId="S::vpavulu@okstate.edu::a5ba27ce-6cff-4176-a848-2816380063c1" providerId="AD" clId="Web-{97949BC2-AABC-FC9B-5932-343BB35397D8}" dt="2024-01-06T02:41:24.632" v="5" actId="14100"/>
          <ac:spMkLst>
            <pc:docMk/>
            <pc:sldMk cId="2803704981" sldId="267"/>
            <ac:spMk id="2" creationId="{6764F1B4-8499-13C4-FBEA-B30B926B7215}"/>
          </ac:spMkLst>
        </pc:spChg>
        <pc:spChg chg="mod">
          <ac:chgData name="Pavuluri, Vamsi Krishna" userId="S::vpavulu@okstate.edu::a5ba27ce-6cff-4176-a848-2816380063c1" providerId="AD" clId="Web-{97949BC2-AABC-FC9B-5932-343BB35397D8}" dt="2024-01-06T02:42:11.165" v="19"/>
          <ac:spMkLst>
            <pc:docMk/>
            <pc:sldMk cId="2803704981" sldId="267"/>
            <ac:spMk id="3" creationId="{0CD2BE83-F272-134B-C1C6-E3023AE25155}"/>
          </ac:spMkLst>
        </pc:spChg>
      </pc:sldChg>
    </pc:docChg>
  </pc:docChgLst>
  <pc:docChgLst>
    <pc:chgData name="Pavuluri, Vamsi Krishna" userId="S::vpavulu@okstate.edu::a5ba27ce-6cff-4176-a848-2816380063c1" providerId="AD" clId="Web-{0A8E6D0C-7E33-1975-7D1D-D827DF3AFC4D}"/>
    <pc:docChg chg="modSld">
      <pc:chgData name="Pavuluri, Vamsi Krishna" userId="S::vpavulu@okstate.edu::a5ba27ce-6cff-4176-a848-2816380063c1" providerId="AD" clId="Web-{0A8E6D0C-7E33-1975-7D1D-D827DF3AFC4D}" dt="2024-01-12T05:58:06.790" v="37" actId="20577"/>
      <pc:docMkLst>
        <pc:docMk/>
      </pc:docMkLst>
      <pc:sldChg chg="modSp">
        <pc:chgData name="Pavuluri, Vamsi Krishna" userId="S::vpavulu@okstate.edu::a5ba27ce-6cff-4176-a848-2816380063c1" providerId="AD" clId="Web-{0A8E6D0C-7E33-1975-7D1D-D827DF3AFC4D}" dt="2024-01-09T20:34:14.082" v="8" actId="20577"/>
        <pc:sldMkLst>
          <pc:docMk/>
          <pc:sldMk cId="2293651144" sldId="269"/>
        </pc:sldMkLst>
        <pc:spChg chg="mod">
          <ac:chgData name="Pavuluri, Vamsi Krishna" userId="S::vpavulu@okstate.edu::a5ba27ce-6cff-4176-a848-2816380063c1" providerId="AD" clId="Web-{0A8E6D0C-7E33-1975-7D1D-D827DF3AFC4D}" dt="2024-01-09T20:34:14.082" v="8" actId="20577"/>
          <ac:spMkLst>
            <pc:docMk/>
            <pc:sldMk cId="2293651144" sldId="269"/>
            <ac:spMk id="3" creationId="{4EDCB0E1-911A-4619-4CAF-204497C47D13}"/>
          </ac:spMkLst>
        </pc:spChg>
      </pc:sldChg>
      <pc:sldChg chg="modSp">
        <pc:chgData name="Pavuluri, Vamsi Krishna" userId="S::vpavulu@okstate.edu::a5ba27ce-6cff-4176-a848-2816380063c1" providerId="AD" clId="Web-{0A8E6D0C-7E33-1975-7D1D-D827DF3AFC4D}" dt="2024-01-09T17:39:55.827" v="4" actId="20577"/>
        <pc:sldMkLst>
          <pc:docMk/>
          <pc:sldMk cId="4012298626" sldId="270"/>
        </pc:sldMkLst>
        <pc:spChg chg="mod">
          <ac:chgData name="Pavuluri, Vamsi Krishna" userId="S::vpavulu@okstate.edu::a5ba27ce-6cff-4176-a848-2816380063c1" providerId="AD" clId="Web-{0A8E6D0C-7E33-1975-7D1D-D827DF3AFC4D}" dt="2024-01-09T17:39:55.827" v="4" actId="20577"/>
          <ac:spMkLst>
            <pc:docMk/>
            <pc:sldMk cId="4012298626" sldId="270"/>
            <ac:spMk id="3" creationId="{80631716-48CD-D7DD-1F6E-8A4FF25434E6}"/>
          </ac:spMkLst>
        </pc:spChg>
      </pc:sldChg>
      <pc:sldChg chg="modSp">
        <pc:chgData name="Pavuluri, Vamsi Krishna" userId="S::vpavulu@okstate.edu::a5ba27ce-6cff-4176-a848-2816380063c1" providerId="AD" clId="Web-{0A8E6D0C-7E33-1975-7D1D-D827DF3AFC4D}" dt="2024-01-10T03:39:43.396" v="14" actId="20577"/>
        <pc:sldMkLst>
          <pc:docMk/>
          <pc:sldMk cId="4146869691" sldId="273"/>
        </pc:sldMkLst>
        <pc:spChg chg="mod">
          <ac:chgData name="Pavuluri, Vamsi Krishna" userId="S::vpavulu@okstate.edu::a5ba27ce-6cff-4176-a848-2816380063c1" providerId="AD" clId="Web-{0A8E6D0C-7E33-1975-7D1D-D827DF3AFC4D}" dt="2024-01-10T03:39:43.396" v="14" actId="20577"/>
          <ac:spMkLst>
            <pc:docMk/>
            <pc:sldMk cId="4146869691" sldId="273"/>
            <ac:spMk id="2" creationId="{548B4A33-EDB7-4D28-4014-C9645AD685C9}"/>
          </ac:spMkLst>
        </pc:spChg>
      </pc:sldChg>
      <pc:sldChg chg="modSp">
        <pc:chgData name="Pavuluri, Vamsi Krishna" userId="S::vpavulu@okstate.edu::a5ba27ce-6cff-4176-a848-2816380063c1" providerId="AD" clId="Web-{0A8E6D0C-7E33-1975-7D1D-D827DF3AFC4D}" dt="2024-01-10T18:48:26.056" v="20" actId="20577"/>
        <pc:sldMkLst>
          <pc:docMk/>
          <pc:sldMk cId="1179801572" sldId="275"/>
        </pc:sldMkLst>
        <pc:spChg chg="mod">
          <ac:chgData name="Pavuluri, Vamsi Krishna" userId="S::vpavulu@okstate.edu::a5ba27ce-6cff-4176-a848-2816380063c1" providerId="AD" clId="Web-{0A8E6D0C-7E33-1975-7D1D-D827DF3AFC4D}" dt="2024-01-10T18:48:26.056" v="20" actId="20577"/>
          <ac:spMkLst>
            <pc:docMk/>
            <pc:sldMk cId="1179801572" sldId="275"/>
            <ac:spMk id="2" creationId="{6EEFB393-C825-B809-F78B-F6A13547C7E0}"/>
          </ac:spMkLst>
        </pc:spChg>
      </pc:sldChg>
      <pc:sldChg chg="modSp">
        <pc:chgData name="Pavuluri, Vamsi Krishna" userId="S::vpavulu@okstate.edu::a5ba27ce-6cff-4176-a848-2816380063c1" providerId="AD" clId="Web-{0A8E6D0C-7E33-1975-7D1D-D827DF3AFC4D}" dt="2024-01-10T17:54:11.535" v="16" actId="20577"/>
        <pc:sldMkLst>
          <pc:docMk/>
          <pc:sldMk cId="3241112032" sldId="277"/>
        </pc:sldMkLst>
        <pc:spChg chg="mod">
          <ac:chgData name="Pavuluri, Vamsi Krishna" userId="S::vpavulu@okstate.edu::a5ba27ce-6cff-4176-a848-2816380063c1" providerId="AD" clId="Web-{0A8E6D0C-7E33-1975-7D1D-D827DF3AFC4D}" dt="2024-01-10T17:54:11.535" v="16" actId="20577"/>
          <ac:spMkLst>
            <pc:docMk/>
            <pc:sldMk cId="3241112032" sldId="277"/>
            <ac:spMk id="4" creationId="{9EF10CE7-D125-8695-0994-8A8493F2245A}"/>
          </ac:spMkLst>
        </pc:spChg>
      </pc:sldChg>
      <pc:sldChg chg="modSp">
        <pc:chgData name="Pavuluri, Vamsi Krishna" userId="S::vpavulu@okstate.edu::a5ba27ce-6cff-4176-a848-2816380063c1" providerId="AD" clId="Web-{0A8E6D0C-7E33-1975-7D1D-D827DF3AFC4D}" dt="2024-01-12T05:58:06.790" v="37" actId="20577"/>
        <pc:sldMkLst>
          <pc:docMk/>
          <pc:sldMk cId="690923774" sldId="282"/>
        </pc:sldMkLst>
        <pc:spChg chg="mod">
          <ac:chgData name="Pavuluri, Vamsi Krishna" userId="S::vpavulu@okstate.edu::a5ba27ce-6cff-4176-a848-2816380063c1" providerId="AD" clId="Web-{0A8E6D0C-7E33-1975-7D1D-D827DF3AFC4D}" dt="2024-01-12T05:58:06.790" v="37" actId="20577"/>
          <ac:spMkLst>
            <pc:docMk/>
            <pc:sldMk cId="690923774" sldId="282"/>
            <ac:spMk id="2" creationId="{828BE18C-E634-A844-A244-8122F242151B}"/>
          </ac:spMkLst>
        </pc:spChg>
      </pc:sldChg>
      <pc:sldChg chg="modSp">
        <pc:chgData name="Pavuluri, Vamsi Krishna" userId="S::vpavulu@okstate.edu::a5ba27ce-6cff-4176-a848-2816380063c1" providerId="AD" clId="Web-{0A8E6D0C-7E33-1975-7D1D-D827DF3AFC4D}" dt="2024-01-12T05:56:46.020" v="26" actId="20577"/>
        <pc:sldMkLst>
          <pc:docMk/>
          <pc:sldMk cId="850709097" sldId="284"/>
        </pc:sldMkLst>
        <pc:spChg chg="mod">
          <ac:chgData name="Pavuluri, Vamsi Krishna" userId="S::vpavulu@okstate.edu::a5ba27ce-6cff-4176-a848-2816380063c1" providerId="AD" clId="Web-{0A8E6D0C-7E33-1975-7D1D-D827DF3AFC4D}" dt="2024-01-12T05:56:46.020" v="26" actId="20577"/>
          <ac:spMkLst>
            <pc:docMk/>
            <pc:sldMk cId="850709097" sldId="284"/>
            <ac:spMk id="2" creationId="{4ADB5CFB-9D92-DDC5-1044-7746288DD4C3}"/>
          </ac:spMkLst>
        </pc:spChg>
      </pc:sldChg>
      <pc:sldChg chg="modSp">
        <pc:chgData name="Pavuluri, Vamsi Krishna" userId="S::vpavulu@okstate.edu::a5ba27ce-6cff-4176-a848-2816380063c1" providerId="AD" clId="Web-{0A8E6D0C-7E33-1975-7D1D-D827DF3AFC4D}" dt="2024-01-12T05:57:29.007" v="35" actId="20577"/>
        <pc:sldMkLst>
          <pc:docMk/>
          <pc:sldMk cId="1806623083" sldId="285"/>
        </pc:sldMkLst>
        <pc:spChg chg="mod">
          <ac:chgData name="Pavuluri, Vamsi Krishna" userId="S::vpavulu@okstate.edu::a5ba27ce-6cff-4176-a848-2816380063c1" providerId="AD" clId="Web-{0A8E6D0C-7E33-1975-7D1D-D827DF3AFC4D}" dt="2024-01-12T05:57:29.007" v="35" actId="20577"/>
          <ac:spMkLst>
            <pc:docMk/>
            <pc:sldMk cId="1806623083" sldId="285"/>
            <ac:spMk id="2" creationId="{9C7E28DE-486E-F91A-A9A2-53FC8EFBE21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58"/>
    </inkml:context>
    <inkml:brush xml:id="br0">
      <inkml:brushProperty name="width" value="0.1" units="cm"/>
      <inkml:brushProperty name="height" value="0.1" units="cm"/>
      <inkml:brushProperty name="color" value="#FFFFFF"/>
    </inkml:brush>
  </inkml:definitions>
  <inkml:trace contextRef="#ctx0" brushRef="#br0">9560 2584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1"/>
    </inkml:context>
    <inkml:brush xml:id="br0">
      <inkml:brushProperty name="width" value="0.1" units="cm"/>
      <inkml:brushProperty name="height" value="0.1" units="cm"/>
    </inkml:brush>
  </inkml:definitions>
  <inkml:trace contextRef="#ctx0" brushRef="#br0">6724 3128 16383 0 0,'-2'2'0'0'0,"-6"23"0"0"0,3 38 0 0 0,2 33 0 0 0,1 28 0 0 0,2 12 0 0 0,0 2 0 0 0,7-9 0 0 0,9-13 0 0 0,8-21 0 0 0,7-18 0 0 0,-2-17 0 0 0,0-12 0 0 0,2-14 0 0 0,3-13 0 0 0,1-16 0 0 0,-4-23 0 0 0,-2-20 0 0 0,-6-12 0 0 0,-6-9 0 0 0,-6-15 0 0 0,-5-1 0 0 0,-4-1 0 0 0,-9 6 0 0 0,-2 8 0 0 0,-7 9 0 0 0,-8 6 0 0 0,-5 11 0 0 0,2 5 0 0 0,-2 9 0 0 0,-1 7 0 0 0,-10 6 0 0 0,-3 5 0 0 0,4 10 0 0 0,3 3 0 0 0,8 8 0 0 0,8 13 0 0 0,1 1 0 0 0,4 10 0 0 0,4 3 0 0 0,5 1 0 0 0,2 7 0 0 0,3 0 0 0 0,8-2 0 0 0,2-3 0 0 0,7-3 0 0 0,6-9 0 0 0,7-10 0 0 0,5-16 0 0 0,3-23 0 0 0,2-22 0 0 0,-6-18 0 0 0,-9-19 0 0 0,-8-4 0 0 0,-6-2 0 0 0,-6 6 0 0 0,-3 2 0 0 0,-9 13 0 0 0,-8 11 0 0 0,-3 5 0 0 0,-4 11 0 0 0,-11 11 0 0 0,-7 8 0 0 0,4 13 0 0 0,-5 13 0 0 0,-2 30 0 0 0,1 21 0 0 0,6 25 0 0 0,11 17 0 0 0,9 17 0 0 0,7 0 0 0 0,6-8 0 0 0,4-17 0 0 0,7-19 0 0 0,10-16 0 0 0,15-13 0 0 0,9-8 0 0 0,10-12 0 0 0,3-17 0 0 0,-1-18 0 0 0,4-28 0 0 0,-2-34 0 0 0,-3-27 0 0 0,-11-22 0 0 0,-6-19 0 0 0,-8 8 0 0 0,-10 11 0 0 0,-7 13 0 0 0,-5 10 0 0 0,-10 15 0 0 0,-18 7 0 0 0,-11 15 0 0 0,-6 11 0 0 0,-3 12 0 0 0,-8 13 0 0 0,-7 8 0 0 0,-8 7 0 0 0,1 10 0 0 0,6 18 0 0 0,5 11 0 0 0,6 12 0 0 0,4 12 0 0 0,10 9 0 0 0,11-1 0 0 0,9 1 0 0 0,13-4 0 0 0,14-6 0 0 0,11-7 0 0 0,8 1 0 0 0,12-2 0 0 0,4-9 0 0 0,2-18 0 0 0,-2-13 0 0 0,-9-15 0 0 0,-5-20 0 0 0,-8-11 0 0 0,-8-14 0 0 0,-7-4 0 0 0,-6 0 0 0 0,-10 10 0 0 0,-11 5 0 0 0,-9 10 0 0 0,-7 9 0 0 0,-4 8 0 0 0,-10 7 0 0 0,-3 17 0 0 0,0 6 0 0 0,2 20 0 0 0,9 16 0 0 0,10 13 0 0 0,11 1 0 0 0,8 2 0 0 0,12 9 0 0 0,12-10 0 0 0,10-2 0 0 0,8-7 0 0 0,10-13 0 0 0,12-15 0 0 0,-4-26 0 0 0,-4-33 0 0 0,-3-46 0 0 0,-3-29 0 0 0,-8-23 0 0 0,-10-5 0 0 0,-9-5 0 0 0,-6 7 0 0 0,-12 12 0 0 0,-11 19 0 0 0,-10 19 0 0 0,-7 18 0 0 0,1 11 0 0 0,1 14 0 0 0,-3 14 0 0 0,-1 9 0 0 0,-8 8 0 0 0,-4 17 0 0 0,0 19 0 0 0,1 25 0 0 0,1 28 0 0 0,9 19 0 0 0,10 5 0 0 0,16-2 0 0 0,15-1 0 0 0,8-11 0 0 0,7-9 0 0 0,8-18 0 0 0,4-16 0 0 0,-3-9 0 0 0,0-12 0 0 0,1-11 0 0 0,3-16 0 0 0,1-15 0 0 0,1-19 0 0 0,-5-10 0 0 0,-7-6 0 0 0,-9-7 0 0 0,-7-9 0 0 0,-4 1 0 0 0,-10-3 0 0 0,-10 3 0 0 0,-15 5 0 0 0,-10 12 0 0 0,-10 14 0 0 0,-3 12 0 0 0,0 9 0 0 0,4 12 0 0 0,10 13 0 0 0,12 16 0 0 0,17 3 0 0 0,17 2 0 0 0,14 1 0 0 0,4 1 0 0 0,4-6 0 0 0,4-9 0 0 0,3-9 0 0 0,2-6 0 0 0,1-12 0 0 0,-5-11 0 0 0,-2-4 0 0 0,-7-5 0 0 0,-7-6 0 0 0,-6-3 0 0 0,-6-4 0 0 0,-3-2 0 0 0,-8 5 0 0 0,-10 9 0 0 0,-9 8 0 0 0,-7 1 0 0 0,-4 2 0 0 0,-3 3 0 0 0,-1 4 0 0 0,0 3 0 0 0,0 8 0 0 0,6 11 0 0 0,10 14 0 0 0,9 10 0 0 0,6 4 0 0 0,5 1 0 0 0,4 0 0 0 0,7 4 0 0 0,10 2 0 0 0,15-2 0 0 0,9-9 0 0 0,10-12 0 0 0,9-10 0 0 0,2-22 0 0 0,-4-29 0 0 0,-5-22 0 0 0,-5-9 0 0 0,-10-6 0 0 0,-12-5 0 0 0,-11 5 0 0 0,-7 0 0 0 0,-5 6 0 0 0,-4 7 0 0 0,-1 7 0 0 0,-7 6 0 0 0,-15 3 0 0 0,-10 9 0 0 0,-5 9 0 0 0,-4 16 0 0 0,0 16 0 0 0,1 12 0 0 0,7 16 0 0 0,9 28 0 0 0,10 15 0 0 0,14 9 0 0 0,13 7 0 0 0,12 1 0 0 0,9-2 0 0 0,4-12 0 0 0,-2-13 0 0 0,-2-12 0 0 0,8-15 0 0 0,2-16 0 0 0,2-12 0 0 0,0-22 0 0 0,-2-29 0 0 0,-7-22 0 0 0,-10-13 0 0 0,-10-9 0 0 0,-6-3 0 0 0,-12-1 0 0 0,-12 7 0 0 0,-10 4 0 0 0,-7 8 0 0 0,-5 15 0 0 0,4 9 0 0 0,-5 5 0 0 0,-4 9 0 0 0,-6 9 0 0 0,-3 7 0 0 0,1 13 0 0 0,3 12 0 0 0,3 10 0 0 0,2 14 0 0 0,1 14 0 0 0,9 11 0 0 0,9 2 0 0 0,8-5 0 0 0,7 2 0 0 0,18-4 0 0 0,14-11 0 0 0,9-8 0 0 0,6-10 0 0 0,9-10 0 0 0,3-8 0 0 0,0-6 0 0 0,-10-11 0 0 0,-4-17 0 0 0,-9-11 0 0 0,-3-7 0 0 0,-5-2 0 0 0,-7-1 0 0 0,-11 1 0 0 0,-13 0 0 0 0,-18 9 0 0 0,-10 9 0 0 0,-12 10 0 0 0,-3 6 0 0 0,0 6 0 0 0,3 9 0 0 0,4 10 0 0 0,-3 10 0 0 0,6 13 0 0 0,5-1 0 0 0,2 1 0 0 0,8 6 0 0 0,8 2 0 0 0,8 7 0 0 0,6 0 0 0 0,12-3 0 0 0,3-3 0 0 0,15-3 0 0 0,9-9 0 0 0,6-12 0 0 0,4-8 0 0 0,0-8 0 0 0,0-6 0 0 0,-1-15 0 0 0,-7-19 0 0 0,-9-17 0 0 0,-9-14 0 0 0,-8-8 0 0 0,-11 0 0 0 0,-12 0 0 0 0,-9 6 0 0 0,-8 13 0 0 0,1 9 0 0 0,7 5 0 0 0,0 10 0 0 0,-1 2 0 0 0,-4 7 0 0 0,-4 5 0 0 0,-2 6 0 0 0,-2 4 0 0 0,6 9 0 0 0,1 17 0 0 0,-1 5 0 0 0,5 4 0 0 0,7 10 0 0 0,6 4 0 0 0,6 9 0 0 0,4 0 0 0 0,9-8 0 0 0,4-6 0 0 0,6-9 0 0 0,7-10 0 0 0,7-9 0 0 0,10-6 0 0 0,6-5 0 0 0,1-1 0 0 0,-7-9 0 0 0,-4-15 0 0 0,-8-10 0 0 0,-9-12 0 0 0,-7-5 0 0 0,-7-1 0 0 0,-3 3 0 0 0,-9 2 0 0 0,-16 3 0 0 0,-11 10 0 0 0,-6 9 0 0 0,-3 10 0 0 0,-1 7 0 0 0,1 12 0 0 0,1 11 0 0 0,8 10 0 0 0,9 14 0 0 0,10 6 0 0 0,6 3 0 0 0,12-1 0 0 0,12 6 0 0 0,10-1 0 0 0,7-2 0 0 0,12-10 0 0 0,4-5 0 0 0,1-8 0 0 0,-2-10 0 0 0,-2-6 0 0 0,-2-6 0 0 0,-1-10 0 0 0,-9-11 0 0 0,-10-16 0 0 0,-8-15 0 0 0,-7-13 0 0 0,-12-10 0 0 0,-11-5 0 0 0,-3 3 0 0 0,-5 7 0 0 0,-6 9 0 0 0,-4 6 0 0 0,4 6 0 0 0,0 4 0 0 0,-2 8 0 0 0,-1 10 0 0 0,-3 9 0 0 0,-2 6 0 0 0,6 12 0 0 0,8 23 0 0 0,8 28 0 0 0,7 23 0 0 0,4 25 0 0 0,9 14 0 0 0,18 6 0 0 0,17 9 0 0 0,9-5 0 0 0,2-12 0 0 0,6-18 0 0 0,0-20 0 0 0,3-17 0 0 0,-2-18 0 0 0,2-10 0 0 0,-3-11 0 0 0,-3-9 0 0 0,-6-19 0 0 0,-4-23 0 0 0,-9-25 0 0 0,-11-30 0 0 0,-9-21 0 0 0,-8-11 0 0 0,-5 0 0 0 0,-8 14 0 0 0,-5 11 0 0 0,-6 8 0 0 0,-7 11 0 0 0,-5 12 0 0 0,-12 15 0 0 0,1 10 0 0 0,2 4 0 0 0,0 7 0 0 0,0 7 0 0 0,0 8 0 0 0,0 11 0 0 0,6 11 0 0 0,3 18 0 0 0,5 16 0 0 0,8 13 0 0 0,12 29 0 0 0,21 19 0 0 0,13 5 0 0 0,15-5 0 0 0,6-7 0 0 0,2-14 0 0 0,-3-15 0 0 0,-2-14 0 0 0,-4-10 0 0 0,-8-7 0 0 0,-5-9 0 0 0,0-5 0 0 0,0-7 0 0 0,2-6 0 0 0,-4-12 0 0 0,-2-27 0 0 0,-4-34 0 0 0,-7-34 0 0 0,-5-21 0 0 0,-6-17 0 0 0,-3 7 0 0 0,-1 6 0 0 0,-15 9 0 0 0,-11 10 0 0 0,-15 9 0 0 0,0 13 0 0 0,0 13 0 0 0,0 11 0 0 0,1 15 0 0 0,0 7 0 0 0,0 8 0 0 0,0 9 0 0 0,1 7 0 0 0,-1 4 0 0 0,1 15 0 0 0,6 14 0 0 0,9 14 0 0 0,8 7 0 0 0,7 2 0 0 0,4 6 0 0 0,17 7 0 0 0,12-1 0 0 0,8-4 0 0 0,12 1 0 0 0,12-2 0 0 0,2-5 0 0 0,-3-4 0 0 0,-3-10 0 0 0,2-11 0 0 0,-3-11 0 0 0,-2-7 0 0 0,-4-12 0 0 0,-3-11 0 0 0,-9-17 0 0 0,-3-9 0 0 0,-8-5 0 0 0,-7 0 0 0 0,-6-6 0 0 0,-6-1 0 0 0,-2 3 0 0 0,-3-4 0 0 0,0 1 0 0 0,0 3 0 0 0,-1 3 0 0 0,1 4 0 0 0,7 15 0 0 0,2 19 0 0 0,7 17 0 0 0,7 15 0 0 0,6 9 0 0 0,5 6 0 0 0,4 3 0 0 0,2-5 0 0 0,0-9 0 0 0,-5-23 0 0 0,-10-17 0 0 0,-14-14 0 0 0,-10-15 0 0 0,-5-8 0 0 0,-7 0 0 0 0,-9 0 0 0 0,-7 3 0 0 0,-6 3 0 0 0,-3 8 0 0 0,5 5 0 0 0,1 6 0 0 0,-1 9 0 0 0,-2 13 0 0 0,6 13 0 0 0,0 12 0 0 0,6 9 0 0 0,6 5 0 0 0,6 4 0 0 0,4 1 0 0 0,4 7 0 0 0,2 1 0 0 0,0 0 0 0 0,2-3 0 0 0,-1-2 0 0 0,6-8 0 0 0,3-5 0 0 0,5-7 0 0 0,7-7 0 0 0,7-14 0 0 0,4-7 0 0 0,3-9 0 0 0,3-16 0 0 0,0-10 0 0 0,-5-4 0 0 0,-3-8 0 0 0,-7-2 0 0 0,-6 2 0 0 0,-8 2 0 0 0,-4 4 0 0 0,-4 2 0 0 0,-2 3 0 0 0,-1 0 0 0 0,-7 9 0 0 0,-9 8 0 0 0,-1 2 0 0 0,2-2 0 0 0,4 10 0 0 0,4 13 0 0 0,4 13 0 0 0,1 11 0 0 0,9 8 0 0 0,10 6 0 0 0,2 2 0 0 0,4-6 0 0 0,-1-2 0 0 0,2-6 0 0 0,4-7 0 0 0,3-8 0 0 0,-2-12 0 0 0,0-12 0 0 0,-5-10 0 0 0,-7-9 0 0 0,-5-4 0 0 0,-5-3 0 0 0,-10-2 0 0 0,-4 0 0 0 0,-7 0 0 0 0,-9 8 0 0 0,2 2 0 0 0,-4 6 0 0 0,-3 9 0 0 0,3 12 0 0 0,0 14 0 0 0,4 12 0 0 0,5 14 0 0 0,7 9 0 0 0,4 3 0 0 0,3 6 0 0 0,3 1 0 0 0,0-3 0 0 0,8-10 0 0 0,2-6 0 0 0,6-8 0 0 0,0-3 0 0 0,4-6 0 0 0,5-6 0 0 0,5-5 0 0 0,4-4 0 0 0,2-3 0 0 0,-4-8 0 0 0,-1-2 0 0 0,0-7 0 0 0,-5-7 0 0 0,-7-6 0 0 0,-6-5 0 0 0,-6-3 0 0 0,-4-2 0 0 0,-2 0 0 0 0,-2-1 0 0 0,-7 6 0 0 0,-2 4 0 0 0,-6 5 0 0 0,0 2 0 0 0,-5 4 0 0 0,-4-1 0 0 0,-5 2 0 0 0,-4 5 0 0 0,4 11 0 0 0,7 13 0 0 0,8 17 0 0 0,6 16 0 0 0,4 22 0 0 0,4 18 0 0 0,1 28 0 0 0,2 15 0 0 0,6-2 0 0 0,2-8 0 0 0,5-19 0 0 0,1-18 0 0 0,-2-17 0 0 0,-4-12 0 0 0,-4-9 0 0 0,4-4 0 0 0,7-9 0 0 0,7-23 0 0 0,-1-25 0 0 0,3-22 0 0 0,-4-25 0 0 0,-5-19 0 0 0,-5-23 0 0 0,-12-5 0 0 0,-12 3 0 0 0,-4 14 0 0 0,-6 16 0 0 0,-6 16 0 0 0,2 12 0 0 0,6 8 0 0 0,-1 5 0 0 0,-3 3 0 0 0,2 1 0 0 0,-1 6 0 0 0,-4 15 0 0 0,3 16 0 0 0,6 21 0 0 0,5 20 0 0 0,6 15 0 0 0,3 11 0 0 0,3 7 0 0 0,2 10 0 0 0,0-2 0 0 0,6-4 0 0 0,10-1 0 0 0,7-8 0 0 0,0-23 0 0 0,-4-26 0 0 0,-12-42 0 0 0,-14-32 0 0 0,-6-19 0 0 0,-7-12 0 0 0,-7-4 0 0 0,0 6 0 0 0,-1 11 0 0 0,4 10 0 0 0,-1 9 0 0 0,3 6 0 0 0,0 11 0 0 0,-4 12 0 0 0,2 22 0 0 0,6 18 0 0 0,5 12 0 0 0,5 27 0 0 0,3 18 0 0 0,3 15 0 0 0,1 5 0 0 0,1 0 0 0 0,7-3 0 0 0,8-5 0 0 0,2-9 0 0 0,4-13 0 0 0,5-17 0 0 0,4-16 0 0 0,-2-34 0 0 0,-7-22 0 0 0,-7-21 0 0 0,-6-23 0 0 0,-5-11 0 0 0,-2-7 0 0 0,-3 5 0 0 0,0 4 0 0 0,0 7 0 0 0,-1 10 0 0 0,2 9 0 0 0,-8 6 0 0 0,-1 4 0 0 0,1 2 0 0 0,1 15 0 0 0,2 18 0 0 0,2 23 0 0 0,2 28 0 0 0,0 26 0 0 0,1 34 0 0 0,1 19 0 0 0,5 1 0 0 0,4-8 0 0 0,-2-10 0 0 0,-1-17 0 0 0,-2-17 0 0 0,-2-15 0 0 0,-1-10 0 0 0,5-8 0 0 0,8-2 0 0 0,2-23 0 0 0,-3-25 0 0 0,-3-32 0 0 0,-3-28 0 0 0,-4-15 0 0 0,-8-13 0 0 0,-11-2 0 0 0,-2 2 0 0 0,-6 11 0 0 0,3 8 0 0 0,3 10 0 0 0,-1 11 0 0 0,-5 8 0 0 0,2 7 0 0 0,-2 10 0 0 0,3 4 0 0 0,5 1 0 0 0,5-2 0 0 0,4-2 0 0 0,3-2 0 0 0,2-2 0 0 0,1-1 0 0 0,1-2 0 0 0,7 7 0 0 0,8 9 0 0 0,8 7 0 0 0,7 8 0 0 0,4 4 0 0 0,3 3 0 0 0,2 2 0 0 0,0 1 0 0 0,0-1 0 0 0,0 1 0 0 0,-1-1 0 0 0,0-1 0 0 0,0 7 0 0 0,0 2 0 0 0,-1 0 0 0 0,1-3 0 0 0,-1-1 0 0 0,-12-2 0 0 0,-12-8 0 0 0,-7-10 0 0 0,-6-9 0 0 0,-9 0 0 0 0,-9 4 0 0 0,-9-1 0 0 0,0-4 0 0 0,-2 3 0 0 0,3-2 0 0 0,7-3 0 0 0,6-4 0 0 0,-2 4 0 0 0,2 0 0 0 0,3-3 0 0 0,3-2 0 0 0,2-2 0 0 0,3-2 0 0 0,0-2 0 0 0,1 0 0 0 0,7 5 0 0 0,3 16 0 0 0,-1 17 0 0 0,4 15 0 0 0,7 11 0 0 0,1 9 0 0 0,2-3 0 0 0,-2 1 0 0 0,-5 0 0 0 0,-5 2 0 0 0,-5 1 0 0 0,4-5 0 0 0,0-2 0 0 0,4-5 0 0 0,1-1 0 0 0,3-4 0 0 0,6-5 0 0 0,5-5 0 0 0,-2 2 0 0 0,-6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2"/>
    </inkml:context>
    <inkml:brush xml:id="br0">
      <inkml:brushProperty name="width" value="0.2" units="cm"/>
      <inkml:brushProperty name="height" value="0.2" units="cm"/>
    </inkml:brush>
  </inkml:definitions>
  <inkml:trace contextRef="#ctx0" brushRef="#br0">6808 4429 16383 0 0,'0'-31'0'0'0,"-23"-48"0"0"0,-22-49 0 0 0,-20-49 0 0 0,-14-32 0 0 0,-1-19 0 0 0,6-10 0 0 0,-1 14 0 0 0,6 6 0 0 0,6 17 0 0 0,57 177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3"/>
    </inkml:context>
    <inkml:brush xml:id="br0">
      <inkml:brushProperty name="width" value="0.2" units="cm"/>
      <inkml:brushProperty name="height" value="0.2" units="cm"/>
    </inkml:brush>
  </inkml:definitions>
  <inkml:trace contextRef="#ctx0" brushRef="#br0">6840 2738 16383 0 0,'105'175'0'0'0,"75"152"0"0"0,7 22 0 0 0,-5 21 0 0 0,-11-23 0 0 0,-19-31 0 0 0,-27-55 0 0 0,-28-48 0 0 0,-23-45 0 0 0,-23-44 0 0 0,-14-35 0 0 0,-12-25 0 0 0,-3-23 0 0 0,-5-12 0 0 0,-6-2 0 0 0,-5 2 0 0 0,-2 3 0 0 0,-11-4 0 0 0,-4-14 0 0 0,-7-17 0 0 0,-9-23 0 0 0,-7-23 0 0 0,2-11 0 0 0,-9-10 0 0 0,3-8 0 0 0,0-7 0 0 0,-1-4 0 0 0,-2 5 0 0 0,6 10 0 0 0,10 9 0 0 0,0 9 0 0 0,-2 5 0 0 0,3 5 0 0 0,5 1 0 0 0,14 10 0 0 0,16 17 0 0 0,13 20 0 0 0,10 17 0 0 0,8 6 0 0 0,3 6 0 0 0,2 5 0 0 0,-6-11 0 0 0,-19-10 0 0 0,-20-22 0 0 0,-18-26 0 0 0,-22-23 0 0 0,-12-24 0 0 0,-6-22 0 0 0,-7-8 0 0 0,-2-2 0 0 0,3-4 0 0 0,4 10 0 0 0,13 7 0 0 0,5 13 0 0 0,10 14 0 0 0,3 11 0 0 0,-3 9 0 0 0,5 5 0 0 0,6 3 0 0 0,14 9 0 0 0,16 10 0 0 0,13 17 0 0 0,3 18 0 0 0,4 7 0 0 0,5 1 0 0 0,-4 5 0 0 0,0-2 0 0 0,-5 4 0 0 0,-7 4 0 0 0,-7 6 0 0 0,-14-3 0 0 0,-6-15 0 0 0,-10-18 0 0 0,-1-17 0 0 0,-7-4 0 0 0,-5 0 0 0 0,-6-3 0 0 0,-5-5 0 0 0,5-5 0 0 0,9-4 0 0 0,1 4 0 0 0,5 1 0 0 0,14 6 0 0 0,15 15 0 0 0,15 18 0 0 0,18 15 0 0 0,17 13 0 0 0,15 15 0 0 0,2 8 0 0 0,-11 1 0 0 0,-9-8 0 0 0,1-5 0 0 0,-1-3 0 0 0,-2-8 0 0 0,-3-10 0 0 0,-2-8 0 0 0,-9-15 0 0 0,-11-15 0 0 0,-11-20 0 0 0,-8-20 0 0 0,-5-7 0 0 0,-4-2 0 0 0,-1 3 0 0 0,-2 4 0 0 0,1 4 0 0 0,1 3 0 0 0,-1 3 0 0 0,2 2 0 0 0,7 8 0 0 0,11 26 0 0 0,9 22 0 0 0,1 25 0 0 0,10 21 0 0 0,0 17 0 0 0,0 3 0 0 0,1-4 0 0 0,3-6 0 0 0,0-8 0 0 0,-5-5 0 0 0,-3-5 0 0 0,-6-3 0 0 0,-9-1 0 0 0,-14-17 0 0 0,-16-27 0 0 0,-22-30 0 0 0,-20-33 0 0 0,-9-21 0 0 0,-17-20 0 0 0,-2-15 0 0 0,4 5 0 0 0,16 7 0 0 0,10 13 0 0 0,14 14 0 0 0,6 14 0 0 0,0 10 0 0 0,6 7 0 0 0,6 19 0 0 0,15 29 0 0 0,16 24 0 0 0,5 14 0 0 0,0 9 0 0 0,-3 3 0 0 0,4-5 0 0 0,-1-4 0 0 0,-3-1 0 0 0,3 0 0 0 0,-1-14 0 0 0,-4-19 0 0 0,-3-18 0 0 0,-3-16 0 0 0,-3-10 0 0 0,-2-7 0 0 0,-1-3 0 0 0,-1-2 0 0 0,0 1 0 0 0,8 7 0 0 0,11 12 0 0 0,9 17 0 0 0,8 20 0 0 0,-2 15 0 0 0,1 11 0 0 0,3 1 0 0 0,2-6 0 0 0,-5-24 0 0 0,-17-20 0 0 0,-10-14 0 0 0,-14-19 0 0 0,-7-8 0 0 0,-8-3 0 0 0,0 2 0 0 0,3 2 0 0 0,6 3 0 0 0,4 3 0 0 0,4 2 0 0 0,3 16 0 0 0,1 22 0 0 0,-6 12 0 0 0,-2-2 0 0 0,-8-1 0 0 0,-7-9 0 0 0,-1-10 0 0 0,-4-2 0 0 0,4-4 0 0 0,-2 1 0 0 0,4-3 0 0 0,5-4 0 0 0,7-5 0 0 0,4-4 0 0 0,4-2 0 0 0,-6 5 0 0 0,0 2 0 0 0,-8 7 0 0 0,1 0 0 0 0,1-3 0 0 0,-3 4 0 0 0,1 0 0 0 0,4 10 0 0 0,3 18 0 0 0,12 7 0 0 0,12 11 0 0 0,5 9 0 0 0,-1 8 0 0 0,3 5 0 0 0,-1 4 0 0 0,4 1 0 0 0,5 9 0 0 0,5 2 0 0 0,-3-1 0 0 0,1-9 0 0 0,-5-6 0 0 0,1-2 0 0 0,-5 0 0 0 0,-6 2 0 0 0,-6 0 0 0 0,2 2 0 0 0,8-7 0 0 0,-1-2 0 0 0,5-6 0 0 0,-3-1 0 0 0,-4 3 0 0 0,-6 4 0 0 0,-5 4 0 0 0,5-5 0 0 0,-1 0 0 0 0,6-5 0 0 0,1-1 0 0 0,3-4 0 0 0,0 1 0 0 0,-5 5 0 0 0,-4 4 0 0 0,3-2 0 0 0,-2 0 0 0 0,6-5 0 0 0,-1 1 0 0 0,4 4 0 0 0,-1 3 0 0 0,-5 5 0 0 0,3-5 0 0 0,-2-1 0 0 0,-4 3 0 0 0,4-6 0 0 0,-1 0 0 0 0,4-5 0 0 0,-1 1 0 0 0,-4 3 0 0 0,-4 5 0 0 0,-5 4 0 0 0,-2 4 0 0 0,-3 1 0 0 0,-1 2 0 0 0,-1 1 0 0 0,-7-8 0 0 0,-11-10 0 0 0,-9-2 0 0 0,-8-6 0 0 0,-13 2 0 0 0,-13-3 0 0 0,-12 3 0 0 0,-9-3 0 0 0,-12 4 0 0 0,-14 5 0 0 0,-26 6 0 0 0,-14 4 0 0 0,-19 4 0 0 0,-4 2 0 0 0,11 10 0 0 0,19-6 0 0 0,17-10 0 0 0,23-12 0 0 0,21-10 0 0 0,16 0 0 0 0,4-3 0 0 0,5-4 0 0 0,5-3 0 0 0,2-2 0 0 0,3-3 0 0 0,1-1 0 0 0,0 0 0 0 0,1-1 0 0 0,0 0 0 0 0,0 1 0 0 0,-1-1 0 0 0,0 1 0 0 0,1-8 0 0 0,-1-10 0 0 0,-1-9 0 0 0,9-9 0 0 0,2-4 0 0 0,7-5 0 0 0,1-1 0 0 0,5-1 0 0 0,-1 0 0 0 0,2 0 0 0 0,6 1 0 0 0,5 0 0 0 0,12 8 0 0 0,13 11 0 0 0,12 10 0 0 0,17 7 0 0 0,15 6 0 0 0,22 3 0 0 0,12 10 0 0 0,13 11 0 0 0,11 10 0 0 0,10 14 0 0 0,12 9 0 0 0,7 9 0 0 0,-6 3 0 0 0,-13 13 0 0 0,-4 8 0 0 0,-7-2 0 0 0,-17-1 0 0 0,-9 1 0 0 0,-13-5 0 0 0,-3-10 0 0 0,-8 0 0 0 0,-14-5 0 0 0,-9-5 0 0 0,-3-13 0 0 0,-10-7 0 0 0,-1-2 0 0 0,2-7 0 0 0,-13-9 0 0 0,-16-16 0 0 0,-16-24 0 0 0,-22-23 0 0 0,-27-29 0 0 0,-26-40 0 0 0,-28-31 0 0 0,-10-16 0 0 0,1-10 0 0 0,7-1 0 0 0,24 7 0 0 0,5 14 0 0 0,10 18 0 0 0,19 23 0 0 0,11 22 0 0 0,16 18 0 0 0,4 5 0 0 0,9 5 0 0 0,-1 13 0 0 0,4 6 0 0 0,5 1 0 0 0,20 23 0 0 0,24 21 0 0 0,22 33 0 0 0,9 25 0 0 0,18 16 0 0 0,18 10 0 0 0,8 12 0 0 0,-7 5 0 0 0,-5-10 0 0 0,-10-5 0 0 0,-13-11 0 0 0,-10-12 0 0 0,-7-17 0 0 0,-22-26 0 0 0,-15-26 0 0 0,-19-27 0 0 0,-32-40 0 0 0,-17-32 0 0 0,-16-23 0 0 0,-12-20 0 0 0,0-3 0 0 0,6 9 0 0 0,8 11 0 0 0,6 20 0 0 0,7 19 0 0 0,12 17 0 0 0,12 12 0 0 0,11 8 0 0 0,1 13 0 0 0,4 26 0 0 0,10 31 0 0 0,22 35 0 0 0,30 45 0 0 0,37 45 0 0 0,35 50 0 0 0,27 45 0 0 0,3 20 0 0 0,-1 4 0 0 0,-10-13 0 0 0,-23-34 0 0 0,-23-39 0 0 0,-20-50 0 0 0,-15-32 0 0 0,-18-25 0 0 0,-8-17 0 0 0,-10-11 0 0 0,-2-12 0 0 0,-4-28 0 0 0,-13-22 0 0 0,-15-31 0 0 0,-13-23 0 0 0,-11-22 0 0 0,-7-19 0 0 0,-4-5 0 0 0,-2 2 0 0 0,-1 13 0 0 0,7 8 0 0 0,4 13 0 0 0,8 12 0 0 0,1 18 0 0 0,6 10 0 0 0,5 20 0 0 0,15 36 0 0 0,15 38 0 0 0,4 42 0 0 0,8 34 0 0 0,8 27 0 0 0,4 9 0 0 0,5-8 0 0 0,-5-15 0 0 0,-9-25 0 0 0,-9-23 0 0 0,-8-22 0 0 0,-6-14 0 0 0,-11-25 0 0 0,-20-18 0 0 0,-21-19 0 0 0,-25-32 0 0 0,-32-26 0 0 0,-20-24 0 0 0,-5-6 0 0 0,4-10 0 0 0,9 5 0 0 0,8 11 0 0 0,22 12 0 0 0,19 19 0 0 0,13 12 0 0 0,7 12 0 0 0,5 12 0 0 0,2 9 0 0 0,7 14 0 0 0,9 14 0 0 0,2 11 0 0 0,4 9 0 0 0,5 5 0 0 0,5 4 0 0 0,4 0 0 0 0,-5-7 0 0 0,-9-10 0 0 0,-9-11 0 0 0,-8-8 0 0 0,3-6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59"/>
    </inkml:context>
    <inkml:brush xml:id="br0">
      <inkml:brushProperty name="width" value="0.1" units="cm"/>
      <inkml:brushProperty name="height" value="0.1" units="cm"/>
      <inkml:brushProperty name="color" value="#FFFFFF"/>
    </inkml:brush>
  </inkml:definitions>
  <inkml:trace contextRef="#ctx0" brushRef="#br0">9860 3325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0"/>
    </inkml:context>
    <inkml:brush xml:id="br0">
      <inkml:brushProperty name="width" value="0.1" units="cm"/>
      <inkml:brushProperty name="height" value="0.1" units="cm"/>
      <inkml:brushProperty name="color" value="#FFFFFF"/>
    </inkml:brush>
  </inkml:definitions>
  <inkml:trace contextRef="#ctx0" brushRef="#br0">16898 4225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8:28:50.761"/>
    </inkml:context>
    <inkml:brush xml:id="br0">
      <inkml:brushProperty name="width" value="0.1" units="cm"/>
      <inkml:brushProperty name="height" value="0.1" units="cm"/>
      <inkml:brushProperty name="color" value="#FFFFFF"/>
    </inkml:brush>
  </inkml:definitions>
  <inkml:trace contextRef="#ctx0" brushRef="#br0">1782 3960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35"/>
    </inkml:context>
    <inkml:brush xml:id="br0">
      <inkml:brushProperty name="width" value="0.1" units="cm"/>
      <inkml:brushProperty name="height" value="0.1" units="cm"/>
    </inkml:brush>
  </inkml:definitions>
  <inkml:trace contextRef="#ctx0" brushRef="#br0">6893 3305 16383 0 0,'0'-8'0'0'0,"0"-9"0"0"0,0-11 0 0 0,0-7 0 0 0,0-6 0 0 0,0-4 0 0 0,0-1 0 0 0,0-1 0 0 0,0 0 0 0 0,0 0 0 0 0,0 1 0 0 0,0 0 0 0 0,0 1 0 0 0,0 0 0 0 0,0 0 0 0 0,0 0 0 0 0,0 0 0 0 0,0 0 0 0 0,0 0 0 0 0,0 0 0 0 0,0 0 0 0 0,-8 7 0 0 0,-10 11 0 0 0,-9 10 0 0 0,-1-1 0 0 0,-3 4 0 0 0,-4 4 0 0 0,5 11 0 0 0,6 13 0 0 0,8 12 0 0 0,8 6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35"/>
    </inkml:context>
    <inkml:brush xml:id="br0">
      <inkml:brushProperty name="width" value="0.1" units="cm"/>
      <inkml:brushProperty name="height" value="0.1" units="cm"/>
    </inkml:brush>
  </inkml:definitions>
  <inkml:trace contextRef="#ctx0" brushRef="#br0">6900 2509 16383 0 0,'1'1'0'0'0,"18"38"0"0"0,9-1 0 0 0,2-1 0 0 0,-6 2 0 0 0,2 2 0 0 0,3 2 0 0 0,-3 0 0 0 0,2-6 0 0 0,4-10 0 0 0,12-9 0 0 0,-2-16 0 0 0,-8-15 0 0 0,-10-14 0 0 0,-16-17 0 0 0,-10-9 0 0 0,-12 5 0 0 0,-4 2 0 0 0,-6 2 0 0 0,0 1 0 0 0,5 0 0 0 0,6-1 0 0 0,-3 7 0 0 0,1 3 0 0 0,3-1 0 0 0,5 14 0 0 0,9 9 0 0 0,14 15 0 0 0,10 15 0 0 0,2 12 0 0 0,-4 8 0 0 0,1 6 0 0 0,5-5 0 0 0,4-9 0 0 0,-4-2 0 0 0,2 2 0 0 0,-6 3 0 0 0,1 4 0 0 0,-4 4 0 0 0,2-6 0 0 0,-4-1 0 0 0,-5 2 0 0 0,-6 2 0 0 0,-11-6 0 0 0,-7-15 0 0 0,-8-19 0 0 0,-11-16 0 0 0,-7-6 0 0 0,2-5 0 0 0,-2-7 0 0 0,6-4 0 0 0,7-3 0 0 0,-1 6 0 0 0,-3 9 0 0 0,-6 2 0 0 0,10 5 0 0 0,16 6 0 0 0,25 29 0 0 0,9 19 0 0 0,6 5 0 0 0,-1 2 0 0 0,0-4 0 0 0,2-1 0 0 0,-5 0 0 0 0,-8 3 0 0 0,-7 3 0 0 0,-7 1 0 0 0,-5 2 0 0 0,-11-7 0 0 0,-11-10 0 0 0,-4-17 0 0 0,3-17 0 0 0,-3-16 0 0 0,-6-12 0 0 0,2-7 0 0 0,6-4 0 0 0,-2 5 0 0 0,-5 3 0 0 0,-5 0 0 0 0,3-2 0 0 0,6-1 0 0 0,-1-2 0 0 0,-4 0 0 0 0,4-2 0 0 0,4 0 0 0 0,0 8 0 0 0,2 1 0 0 0,4 1 0 0 0,5-3 0 0 0,11 6 0 0 0,14 8 0 0 0,3 16 0 0 0,6 10 0 0 0,0 11 0 0 0,2 4 0 0 0,-3 7 0 0 0,2-1 0 0 0,-3 3 0 0 0,-6 5 0 0 0,-6 5 0 0 0,4-3 0 0 0,-2-1 0 0 0,-3 3 0 0 0,-2 3 0 0 0,4-5 0 0 0,0-1 0 0 0,-1 2 0 0 0,-3 3 0 0 0,-3 3 0 0 0,-2 2 0 0 0,-2 2 0 0 0,-1 1 0 0 0,0 0 0 0 0,-1 1 0 0 0,9-1 0 0 0,1 1 0 0 0,1-1 0 0 0,-3 0 0 0 0,-9-7 0 0 0,-12-11 0 0 0,-5-17 0 0 0,3-18 0 0 0,-5-16 0 0 0,-6-3 0 0 0,-7-5 0 0 0,4-4 0 0 0,-2-5 0 0 0,5-2 0 0 0,-1-2 0 0 0,-3 0 0 0 0,4-1 0 0 0,-2 8 0 0 0,13 10 0 0 0,8 17 0 0 0,6 19 0 0 0,11 15 0 0 0,11 12 0 0 0,3 7 0 0 0,4 4 0 0 0,6 3 0 0 0,5-1 0 0 0,-4 1 0 0 0,-8-2 0 0 0,-8-16 0 0 0,-8-20 0 0 0,-12-21 0 0 0,-14-15 0 0 0,-5-12 0 0 0,-5-15 0 0 0,-7-6 0 0 0,2 0 0 0 0,0-7 0 0 0,4 1 0 0 0,-1 11 0 0 0,5 7 0 0 0,6 3 0 0 0,-2 10 0 0 0,2 2 0 0 0,5 14 0 0 0,4 18 0 0 0,3 16 0 0 0,2 21 0 0 0,10 11 0 0 0,4 13 0 0 0,7 11 0 0 0,1 9 0 0 0,4-3 0 0 0,7-6 0 0 0,-2-1 0 0 0,-6-4 0 0 0,1-7 0 0 0,4-6 0 0 0,-2-4 0 0 0,-6-4 0 0 0,-13-9 0 0 0,-16-12 0 0 0,-13-17 0 0 0,-12-19 0 0 0,-6-6 0 0 0,4-10 0 0 0,-1 1 0 0 0,8-4 0 0 0,0 4 0 0 0,5 13 0 0 0,8 17 0 0 0,6 22 0 0 0,5 15 0 0 0,4 7 0 0 0,1 4 0 0 0,2 0 0 0 0,1-1 0 0 0,-1 5 0 0 0,0 2 0 0 0,0-3 0 0 0,-1-2 0 0 0,1-3 0 0 0,-1-3 0 0 0,0-1 0 0 0,0-2 0 0 0,0-16 0 0 0,-8-20 0 0 0,-10-27 0 0 0,-2-19 0 0 0,-5-2 0 0 0,-6-10 0 0 0,2-12 0 0 0,-2-4 0 0 0,-3-5 0 0 0,-3 0 0 0 0,4 6 0 0 0,8 5 0 0 0,1 14 0 0 0,4 5 0 0 0,-2 3 0 0 0,3 0 0 0 0,12 6 0 0 0,22 16 0 0 0,17 18 0 0 0,26 17 0 0 0,18 19 0 0 0,19 20 0 0 0,9 13 0 0 0,2 4 0 0 0,-17 3 0 0 0,-8-11 0 0 0,-11-10 0 0 0,-17-7 0 0 0,-9-4 0 0 0,-5-11 0 0 0,-2-11 0 0 0,-7-17 0 0 0,-8-19 0 0 0,-8-14 0 0 0,-14-18 0 0 0,-15-10 0 0 0,-5-3 0 0 0,1 0 0 0 0,-3 2 0 0 0,1 2 0 0 0,4 3 0 0 0,14 9 0 0 0,14 12 0 0 0,13 10 0 0 0,2 17 0 0 0,-3 15 0 0 0,3 13 0 0 0,-4 10 0 0 0,-6 6 0 0 0,3-4 0 0 0,-2-1 0 0 0,-12-7 0 0 0,-14-9 0 0 0,-14-15 0 0 0,-10-18 0 0 0,1-13 0 0 0,-3-11 0 0 0,-2 0 0 0 0,5-1 0 0 0,8-2 0 0 0,0 5 0 0 0,-4 1 0 0 0,4-2 0 0 0,-2 5 0 0 0,3-1 0 0 0,13 6 0 0 0,17 6 0 0 0,6 14 0 0 0,9 15 0 0 0,8 6 0 0 0,7 0 0 0 0,5 5 0 0 0,-13-2 0 0 0,-18-11 0 0 0,-20-15 0 0 0,-7-15 0 0 0,-2-10 0 0 0,-4-9 0 0 0,0-4 0 0 0,5 12 0 0 0,4 20 0 0 0,6 27 0 0 0,3 18 0 0 0,2 12 0 0 0,10 5 0 0 0,11 3 0 0 0,1-1 0 0 0,-1-1 0 0 0,-5-2 0 0 0,-4-1 0 0 0,-12-10 0 0 0,-13-10 0 0 0,-12-10 0 0 0,-9-9 0 0 0,2 2 0 0 0,7 8 0 0 0,7 7 0 0 0,8 7 0 0 0,5 6 0 0 0,5 3 0 0 0,2 3 0 0 0,1 2 0 0 0,-7-8 0 0 0,-3-11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0"/>
    </inkml:context>
    <inkml:brush xml:id="br0">
      <inkml:brushProperty name="width" value="0.1" units="cm"/>
      <inkml:brushProperty name="height" value="0.1" units="cm"/>
    </inkml:brush>
  </inkml:definitions>
  <inkml:trace contextRef="#ctx0" brushRef="#br0">6694 3442 16383 0 0,'-4'0'0'0'0,"-12"-5"0"0"0,-8-6 0 0 0,-4-6 0 0 0,2-5 0 0 0,1-4 0 0 0,0-2 0 0 0,-1 4 0 0 0,0 6 0 0 0,3 1 0 0 0,2 3 0 0 0,4 0 0 0 0,0 2 0 0 0,-2 3 0 0 0,-2 3 0 0 0,-3 2 0 0 0,-1 3 0 0 0,-2 1 0 0 0,-1 0 0 0 0,-1 0 0 0 0,0 1 0 0 0,1 0 0 0 0,-1-1 0 0 0,0 5 0 0 0,6 6 0 0 0,1 11 0 0 0,5 7 0 0 0,4 8 0 0 0,6 11 0 0 0,8 8 0 0 0,9-1 0 0 0,2 0 0 0 0,5 0 0 0 0,-1-4 0 0 0,1-7 0 0 0,3-1 0 0 0,3-7 0 0 0,2-6 0 0 0,2-7 0 0 0,1-8 0 0 0,5-6 0 0 0,2-10 0 0 0,5-10 0 0 0,0-12 0 0 0,-2-11 0 0 0,-2-11 0 0 0,-3-6 0 0 0,-2-5 0 0 0,-2-2 0 0 0,-1-5 0 0 0,0-7 0 0 0,0-1 0 0 0,-5-3 0 0 0,-2 2 0 0 0,-4 3 0 0 0,-5 9 0 0 0,-4 5 0 0 0,-4 7 0 0 0,-3 6 0 0 0,-1 7 0 0 0,-1 3 0 0 0,0 3 0 0 0,0 2 0 0 0,-4 5 0 0 0,-7 6 0 0 0,-10 16 0 0 0,-7 22 0 0 0,-3 27 0 0 0,-1 18 0 0 0,1 14 0 0 0,0 2 0 0 0,2 6 0 0 0,5-8 0 0 0,7-7 0 0 0,7-12 0 0 0,5-7 0 0 0,3-2 0 0 0,3-7 0 0 0,6-5 0 0 0,6-6 0 0 0,7-8 0 0 0,4-4 0 0 0,9-6 0 0 0,2-6 0 0 0,2-5 0 0 0,-2-8 0 0 0,4-9 0 0 0,0-2 0 0 0,3-3 0 0 0,4-10 0 0 0,4-4 0 0 0,3-7 0 0 0,-2 2 0 0 0,0-1 0 0 0,-4-5 0 0 0,0-1 0 0 0,-3 3 0 0 0,-4 3 0 0 0,-4-2 0 0 0,-3 1 0 0 0,-7 1 0 0 0,-3 3 0 0 0,0 6 0 0 0,0 4 0 0 0,2 0 0 0 0,2 0 0 0 0,0-2 0 0 0,-3 0 0 0 0,-1-2 0 0 0,0 0 0 0 0,1 4 0 0 0,-2 1 0 0 0,-2-1 0 0 0,3 0 0 0 0,-4-2 0 0 0,0-1 0 0 0,-2-2 0 0 0,-5 1 0 0 0,-4-2 0 0 0,-3 1 0 0 0,-2-1 0 0 0,-2 1 0 0 0,-5 4 0 0 0,-7 7 0 0 0,-6 6 0 0 0,-5 5 0 0 0,-3 3 0 0 0,-2 3 0 0 0,-1 1 0 0 0,-1 0 0 0 0,1 0 0 0 0,-1 0 0 0 0,2 0 0 0 0,-20 0 0 0 0,-6-1 0 0 0,1 0 0 0 0,5 5 0 0 0,6 6 0 0 0,5 6 0 0 0,4 5 0 0 0,3-1 0 0 0,7-4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0"/>
    </inkml:context>
    <inkml:brush xml:id="br0">
      <inkml:brushProperty name="width" value="0.1" units="cm"/>
      <inkml:brushProperty name="height" value="0.1" units="cm"/>
    </inkml:brush>
  </inkml:definitions>
  <inkml:trace contextRef="#ctx0" brushRef="#br0">6676 3006 16383 0 0,'-2'2'0'0'0,"-18"13"0"0"0,3 1 0 0 0,1-3 0 0 0,7-3 0 0 0,11-3 0 0 0,9-4 0 0 0,7-1 0 0 0,7-6 0 0 0,7-3 0 0 0,4-5 0 0 0,0 0 0 0 0,-1-3 0 0 0,-1 1 0 0 0,-3-1 0 0 0,-1-4 0 0 0,-1 2 0 0 0,0 3 0 0 0,-1 5 0 0 0,0 3 0 0 0,0 3 0 0 0,-5-2 0 0 0,-2-2 0 0 0,1 2 0 0 0,2 1 0 0 0,0 1 0 0 0,2 2 0 0 0,1 0 0 0 0,1 1 0 0 0,0 0 0 0 0,1 0 0 0 0,-1 0 0 0 0,1 1 0 0 0,-1-1 0 0 0,1 0 0 0 0,-1 0 0 0 0,0 0 0 0 0,0 0 0 0 0,1 0 0 0 0,-1 0 0 0 0,0 0 0 0 0,0 0 0 0 0,-4-5 0 0 0,-7-6 0 0 0,-6-6 0 0 0,-5-6 0 0 0,-4-2 0 0 0,-1-3 0 0 0,-2-1 0 0 0,0 0 0 0 0,-5 4 0 0 0,-2 2 0 0 0,-3 0 0 0 0,-6-1 0 0 0,-4-1 0 0 0,-3 4 0 0 0,-3 5 0 0 0,-6 6 0 0 0,-3 4 0 0 0,1 3 0 0 0,1 2 0 0 0,2 2 0 0 0,1 0 0 0 0,1 0 0 0 0,1 0 0 0 0,6 4 0 0 0,6 7 0 0 0,6 6 0 0 0,5 4 0 0 0,4 4 0 0 0,7-3 0 0 0,2-1 0 0 0,5 1 0 0 0,6 2 0 0 0,-1 1 0 0 0,1 0 0 0 0,3-3 0 0 0,3-1 0 0 0,2-5 0 0 0,1-4 0 0 0,1-6 0 0 0,0-3 0 0 0,-4-7 0 0 0,-11-3 0 0 0,-8-6 0 0 0,-5-5 0 0 0,-2-4 0 0 0,-1-5 0 0 0,0-1 0 0 0,1-2 0 0 0,0 0 0 0 0,1 0 0 0 0,0 0 0 0 0,1 0 0 0 0,-5 5 0 0 0,-1 11 0 0 0,-5 9 0 0 0,0 8 0 0 0,-3 10 0 0 0,-4 11 0 0 0,-4 7 0 0 0,-3-3 0 0 0,3 4 0 0 0,0 6 0 0 0,0 5 0 0 0,-7 1 0 0 0,2 2 0 0 0,0-3 0 0 0,6 2 0 0 0,1-3 0 0 0,-1-4 0 0 0,3-3 0 0 0,0-8 0 0 0,3-5 0 0 0,-1 0 0 0 0,3 0 0 0 0,3 1 0 0 0,3 1 0 0 0,8-3 0 0 0,4-11 0 0 0,5-16 0 0 0,7-13 0 0 0,-1-12 0 0 0,3-11 0 0 0,2-8 0 0 0,3-1 0 0 0,-3-1 0 0 0,0 3 0 0 0,-4 5 0 0 0,1 6 0 0 0,1 3 0 0 0,-2 3 0 0 0,-5 2 0 0 0,-8 6 0 0 0,-10 7 0 0 0,-9 6 0 0 0,-6 5 0 0 0,-5 3 0 0 0,-8 7 0 0 0,-2 2 0 0 0,0 5 0 0 0,-4 1 0 0 0,1 2 0 0 0,-3 4 0 0 0,0 4 0 0 0,4-3 0 0 0,2 5 0 0 0,-1 4 0 0 0,0 0 0 0 0,-3 7 0 0 0,5 0 0 0 0,4 0 0 0 0,-2-2 0 0 0,-1-1 0 0 0,1-3 0 0 0,1 0 0 0 0,7-1 0 0 0,1-1 0 0 0,6 0 0 0 0,11-5 0 0 0,11-6 0 0 0,9-7 0 0 0,8-4 0 0 0,5-3 0 0 0,3-8 0 0 0,1-2 0 0 0,-4-5 0 0 0,-2-1 0 0 0,-5-2 0 0 0,-1-4 0 0 0,1 1 0 0 0,-2 0 0 0 0,0 2 0 0 0,2 4 0 0 0,3-1 0 0 0,3-3 0 0 0,1 2 0 0 0,2-3 0 0 0,-5-2 0 0 0,-1-3 0 0 0,1-3 0 0 0,1 3 0 0 0,6 1 0 0 0,2-1 0 0 0,2-2 0 0 0,-2-2 0 0 0,0 0 0 0 0,-1 3 0 0 0,-11 6 0 0 0,-14 6 0 0 0,-12 5 0 0 0,-15 8 0 0 0,-18 8 0 0 0,-8 3 0 0 0,-4 4 0 0 0,-9 4 0 0 0,-9 3 0 0 0,3 2 0 0 0,4 7 0 0 0,1 2 0 0 0,8 0 0 0 0,7-1 0 0 0,2-2 0 0 0,4-1 0 0 0,4 3 0 0 0,-2 2 0 0 0,1-2 0 0 0,-3-1 0 0 0,1-2 0 0 0,7 0 0 0 0,3-2 0 0 0,3-1 0 0 0,6 0 0 0 0,1 0 0 0 0,13-5 0 0 0,13-6 0 0 0,10-6 0 0 0,6-5 0 0 0,5-9 0 0 0,2-3 0 0 0,-4-5 0 0 0,-1-7 0 0 0,-1 1 0 0 0,1 3 0 0 0,1 4 0 0 0,0 3 0 0 0,1 4 0 0 0,-4 6 0 0 0,-10 3 0 0 0,-9 5 0 0 0,-4 6 0 0 0,-2 5 0 0 0,-1 3 0 0 0,0 2 0 0 0,6 2 0 0 0,2 0 0 0 0,4-5 0 0 0,7-1 0 0 0,0 0 0 0 0,2-4 0 0 0,3-5 0 0 0,2 0 0 0 0,-2 2 0 0 0,0 3 0 0 0,1 8 0 0 0,1 5 0 0 0,3 6 0 0 0,0 1 0 0 0,-3 4 0 0 0,-1 4 0 0 0,-5 4 0 0 0,-4-3 0 0 0,-1 1 0 0 0,-1 2 0 0 0,1-8 0 0 0,0-2 0 0 0,-4-3 0 0 0,3-4 0 0 0,-1-1 0 0 0,-2-3 0 0 0,-2-1 0 0 0,-3-1 0 0 0,-1-1 0 0 0,-1-9 0 0 0,-1-17 0 0 0,-6-9 0 0 0,-5-18 0 0 0,-7-23 0 0 0,-4-18 0 0 0,0-8 0 0 0,1 1 0 0 0,3-3 0 0 0,-1 8 0 0 0,4 5 0 0 0,4 5 0 0 0,0 7 0 0 0,0 7 0 0 0,4 8 0 0 0,1 4 0 0 0,3 3 0 0 0,2 3 0 0 0,5 4 0 0 0,8 8 0 0 0,1 10 0 0 0,3 11 0 0 0,4 10 0 0 0,3 6 0 0 0,3 5 0 0 0,1 6 0 0 0,2 4 0 0 0,-5 0 0 0 0,-2-7 0 0 0,-4-3 0 0 0,0-2 0 0 0,-4 0 0 0 0,1-4 0 0 0,-7-11 0 0 0,-9-12 0 0 0,-6-15 0 0 0,-10-9 0 0 0,-7-10 0 0 0,-5-9 0 0 0,-1-1 0 0 0,3-2 0 0 0,2 6 0 0 0,1 6 0 0 0,-1 10 0 0 0,4 3 0 0 0,1 2 0 0 0,4-1 0 0 0,4-2 0 0 0,0 4 0 0 0,1 0 0 0 0,4 9 0 0 0,2 10 0 0 0,7 11 0 0 0,8 8 0 0 0,7 6 0 0 0,5-1 0 0 0,9 0 0 0 0,4 6 0 0 0,0 3 0 0 0,0 0 0 0 0,-2 1 0 0 0,-1-2 0 0 0,-7-1 0 0 0,-2-5 0 0 0,-6-2 0 0 0,-5-10 0 0 0,-4-13 0 0 0,-5-9 0 0 0,-2-15 0 0 0,-1-7 0 0 0,-1-3 0 0 0,0-5 0 0 0,0-6 0 0 0,0-5 0 0 0,1 1 0 0 0,-1 0 0 0 0,1 3 0 0 0,0 0 0 0 0,5 3 0 0 0,6 3 0 0 0,2 5 0 0 0,3 3 0 0 0,8 7 0 0 0,5 3 0 0 0,8 5 0 0 0,6 5 0 0 0,6 6 0 0 0,-1 3 0 0 0,-3 2 0 0 0,0 1 0 0 0,-8 6 0 0 0,-5 1 0 0 0,-4 0 0 0 0,-1-1 0 0 0,0-2 0 0 0,-1 3 0 0 0,1 1 0 0 0,-5-6 0 0 0,-6-9 0 0 0,-5-7 0 0 0,-5-6 0 0 0,-4-5 0 0 0,-1-2 0 0 0,-2-3 0 0 0,0 1 0 0 0,0-1 0 0 0,0 0 0 0 0,0 1 0 0 0,5 0 0 0 0,7 6 0 0 0,2 1 0 0 0,2 4 0 0 0,5 6 0 0 0,-2 0 0 0 0,1 2 0 0 0,2 2 0 0 0,3 3 0 0 0,1 3 0 0 0,-3-4 0 0 0,0-1 0 0 0,0 2 0 0 0,-3-5 0 0 0,-5-4 0 0 0,0 0 0 0 0,-3-3 0 0 0,-2-2 0 0 0,-9 1 0 0 0,-8 3 0 0 0,-8 6 0 0 0,-6-2 0 0 0,-4-3 0 0 0,-2 1 0 0 0,3-3 0 0 0,6-3 0 0 0,7-3 0 0 0,-1 2 0 0 0,4 0 0 0 0,-3 3 0 0 0,-4 4 0 0 0,1 0 0 0 0,3-2 0 0 0,4-4 0 0 0,3-4 0 0 0,-3 3 0 0 0,-4 4 0 0 0,-5 5 0 0 0,-5 5 0 0 0,2-3 0 0 0,-1 2 0 0 0,3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05T04:46:36.551"/>
    </inkml:context>
    <inkml:brush xml:id="br0">
      <inkml:brushProperty name="width" value="0.1" units="cm"/>
      <inkml:brushProperty name="height" value="0.1" units="cm"/>
    </inkml:brush>
  </inkml:definitions>
  <inkml:trace contextRef="#ctx0" brushRef="#br0">6253 3333 16383 0 0,'13'-6'0'0'0,"11"-16"0"0"0,15-10 0 0 0,13-13 0 0 0,11-6 0 0 0,2 0 0 0 0,2-4 0 0 0,-3-1 0 0 0,0 4 0 0 0,-3 4 0 0 0,-7 10 0 0 0,-5 5 0 0 0,-5 8 0 0 0,-3 2 0 0 0,-2-2 0 0 0,-1-3 0 0 0,-14 3 0 0 0,-17 6 0 0 0,-17 6 0 0 0,-12 12 0 0 0,-10 12 0 0 0,-6 12 0 0 0,-3 1 0 0 0,0-3 0 0 0,-1 1 0 0 0,7 4 0 0 0,3 3 0 0 0,-6 4 0 0 0,4 3 0 0 0,7 1 0 0 0,1 2 0 0 0,0-7 0 0 0,-4-1 0 0 0,-2 0 0 0 0,-2-5 0 0 0,3-1 0 0 0,2 3 0 0 0,6 2 0 0 0,-1-3 0 0 0,4-1 0 0 0,0 3 0 0 0,2 3 0 0 0,-2-5 0 0 0,3 1 0 0 0,-3-6 0 0 0,2 1 0 0 0,5 3 0 0 0,17-3 0 0 0,21-6 0 0 0,19-12 0 0 0,16-13 0 0 0,10-12 0 0 0,6-16 0 0 0,4-14 0 0 0,1 0 0 0 0,0 10 0 0 0,-7 11 0 0 0,-10 4 0 0 0,-3 0 0 0 0,-4-3 0 0 0,-13-3 0 0 0,-7-2 0 0 0,-4 4 0 0 0,-6 0 0 0 0,-9-1 0 0 0,-13 4 0 0 0,-15 7 0 0 0,-12 7 0 0 0,-8 4 0 0 0,-13 12 0 0 0,-5 4 0 0 0,-2 1 0 0 0,2 5 0 0 0,3 7 0 0 0,1 7 0 0 0,3 5 0 0 0,1 3 0 0 0,1-4 0 0 0,1-8 0 0 0,0-8 0 0 0,0 0 0 0 0,6 4 0 0 0,16-8 0 0 0,16-7 0 0 0,16-3 0 0 0,11-2 0 0 0,7-2 0 0 0,5-6 0 0 0,2-3 0 0 0,-5-5 0 0 0,-4 0 0 0 0,-6-4 0 0 0,-1 1 0 0 0,-11 4 0 0 0,-16 12 0 0 0,-12 18 0 0 0,-12 8 0 0 0,-14 5 0 0 0,-6 12 0 0 0,-3-1 0 0 0,1-7 0 0 0,2-3 0 0 0,9 1 0 0 0,4 1 0 0 0,1-4 0 0 0,6-1 0 0 0,14-4 0 0 0,9-12 0 0 0,6-15 0 0 0,7-13 0 0 0,10-10 0 0 0,8-7 0 0 0,5-4 0 0 0,4-1 0 0 0,-5-2 0 0 0,0 1 0 0 0,-7 1 0 0 0,-7 0 0 0 0,-13 7 0 0 0,-14 16 0 0 0,-12 17 0 0 0,-16 15 0 0 0,-7 12 0 0 0,-4 1 0 0 0,7 2 0 0 0,10 3 0 0 0,4 2 0 0 0,0-4 0 0 0,-2-8 0 0 0,11-8 0 0 0,14-7 0 0 0,15-10 0 0 0,12-13 0 0 0,9-2 0 0 0,5-6 0 0 0,3-5 0 0 0,1-5 0 0 0,1 4 0 0 0,-1 0 0 0 0,-14 5 0 0 0,-18 6 0 0 0,-17 7 0 0 0,-13 11 0 0 0,-11 13 0 0 0,-5 10 0 0 0,-4 1 0 0 0,6 4 0 0 0,2 3 0 0 0,-1-4 0 0 0,7 1 0 0 0,1-5 0 0 0,11-7 0 0 0,15-5 0 0 0,14-5 0 0 0,4-10 0 0 0,6-4 0 0 0,-1-8 0 0 0,2-1 0 0 0,4 3 0 0 0,-4-3 0 0 0,-13 1 0 0 0,-14 4 0 0 0,-7 10 0 0 0,-2 12 0 0 0,0 11 0 0 0,3 8 0 0 0,3 6 0 0 0,1 4 0 0 0,3-12 0 0 0,0-17 0 0 0,8-23 0 0 0,2-16 0 0 0,0-9 0 0 0,-2-12 0 0 0,-2-10 0 0 0,-2-2 0 0 0,-1-3 0 0 0,-2-3 0 0 0,0 2 0 0 0,-6 7 0 0 0,-3 7 0 0 0,0 5 0 0 0,-5 11 0 0 0,5 23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773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8303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201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850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863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029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61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443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974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437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553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9419301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0.png"/><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image" Target="../media/image14.png"/><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image" Target="../media/image12.png"/><Relationship Id="rId2" Type="http://schemas.openxmlformats.org/officeDocument/2006/relationships/image" Target="../media/image6.jpeg"/><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9.png"/><Relationship Id="rId5" Type="http://schemas.openxmlformats.org/officeDocument/2006/relationships/customXml" Target="../ink/ink2.xml"/><Relationship Id="rId15" Type="http://schemas.openxmlformats.org/officeDocument/2006/relationships/image" Target="../media/image11.png"/><Relationship Id="rId23" Type="http://schemas.openxmlformats.org/officeDocument/2006/relationships/image" Target="../media/image15.png"/><Relationship Id="rId10" Type="http://schemas.openxmlformats.org/officeDocument/2006/relationships/customXml" Target="../ink/ink6.xml"/><Relationship Id="rId19"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8.png"/><Relationship Id="rId14" Type="http://schemas.openxmlformats.org/officeDocument/2006/relationships/customXml" Target="../ink/ink8.xml"/><Relationship Id="rId22" Type="http://schemas.openxmlformats.org/officeDocument/2006/relationships/customXml" Target="../ink/ink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477" y="-1058129"/>
            <a:ext cx="9144000" cy="2387600"/>
          </a:xfrm>
        </p:spPr>
        <p:txBody>
          <a:bodyPr>
            <a:normAutofit/>
          </a:bodyPr>
          <a:lstStyle/>
          <a:p>
            <a:r>
              <a:rPr lang="en-US" sz="4800" b="1">
                <a:solidFill>
                  <a:srgbClr val="C00000"/>
                </a:solidFill>
                <a:latin typeface="Calibri"/>
                <a:ea typeface="Calibri Light"/>
                <a:cs typeface="Calibri Light"/>
              </a:rPr>
              <a:t>VANET SECURITY SURYEYS</a:t>
            </a:r>
          </a:p>
        </p:txBody>
      </p:sp>
      <p:sp>
        <p:nvSpPr>
          <p:cNvPr id="3" name="Subtitle 2"/>
          <p:cNvSpPr>
            <a:spLocks noGrp="1"/>
          </p:cNvSpPr>
          <p:nvPr>
            <p:ph type="subTitle" idx="1"/>
          </p:nvPr>
        </p:nvSpPr>
        <p:spPr>
          <a:xfrm>
            <a:off x="1310053" y="1600298"/>
            <a:ext cx="9741876" cy="4907593"/>
          </a:xfrm>
        </p:spPr>
        <p:txBody>
          <a:bodyPr vert="horz" lIns="91440" tIns="45720" rIns="91440" bIns="45720" rtlCol="0" anchor="t">
            <a:normAutofit fontScale="77500" lnSpcReduction="20000"/>
          </a:bodyPr>
          <a:lstStyle/>
          <a:p>
            <a:pPr algn="l"/>
            <a:r>
              <a:rPr lang="en-US" dirty="0">
                <a:ea typeface="Calibri"/>
                <a:cs typeface="Calibri"/>
              </a:rPr>
              <a:t>                                                        </a:t>
            </a:r>
            <a:r>
              <a:rPr lang="en-US" dirty="0">
                <a:solidFill>
                  <a:schemeClr val="accent1">
                    <a:lumMod val="50000"/>
                  </a:schemeClr>
                </a:solidFill>
                <a:ea typeface="Calibri"/>
                <a:cs typeface="Calibri"/>
              </a:rPr>
              <a:t>            </a:t>
            </a:r>
            <a:r>
              <a:rPr lang="en-US" sz="2800" u="sng" dirty="0">
                <a:solidFill>
                  <a:schemeClr val="accent1">
                    <a:lumMod val="50000"/>
                  </a:schemeClr>
                </a:solidFill>
                <a:ea typeface="Calibri"/>
                <a:cs typeface="Calibri"/>
              </a:rPr>
              <a:t>Published by:</a:t>
            </a:r>
            <a:endParaRPr lang="en-US" sz="2800" dirty="0">
              <a:solidFill>
                <a:schemeClr val="accent1">
                  <a:lumMod val="50000"/>
                </a:schemeClr>
              </a:solidFill>
              <a:ea typeface="Calibri" panose="020F0502020204030204"/>
              <a:cs typeface="Calibri" panose="020F0502020204030204"/>
            </a:endParaRPr>
          </a:p>
          <a:p>
            <a:r>
              <a:rPr lang="en-US" sz="2800" dirty="0">
                <a:solidFill>
                  <a:schemeClr val="accent1">
                    <a:lumMod val="50000"/>
                  </a:schemeClr>
                </a:solidFill>
              </a:rPr>
              <a:t>                     Richard Gilles Engoulou</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Martine Bellaïche </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Samuel Pierre</a:t>
            </a:r>
            <a:endParaRPr lang="en-US" sz="2800" dirty="0">
              <a:solidFill>
                <a:schemeClr val="accent1">
                  <a:lumMod val="50000"/>
                </a:schemeClr>
              </a:solidFill>
              <a:ea typeface="Calibri"/>
              <a:cs typeface="Calibri"/>
            </a:endParaRPr>
          </a:p>
          <a:p>
            <a:r>
              <a:rPr lang="en-US" sz="2800" dirty="0">
                <a:solidFill>
                  <a:schemeClr val="accent1">
                    <a:lumMod val="50000"/>
                  </a:schemeClr>
                </a:solidFill>
              </a:rPr>
              <a:t>             Alejandro Quintero</a:t>
            </a:r>
            <a:endParaRPr lang="en-US" sz="2800" dirty="0">
              <a:solidFill>
                <a:schemeClr val="accent1">
                  <a:lumMod val="50000"/>
                </a:schemeClr>
              </a:solidFill>
              <a:ea typeface="Calibri"/>
              <a:cs typeface="Calibri"/>
            </a:endParaRPr>
          </a:p>
          <a:p>
            <a:endParaRPr lang="en-US" sz="2800">
              <a:solidFill>
                <a:schemeClr val="accent1">
                  <a:lumMod val="50000"/>
                </a:schemeClr>
              </a:solidFill>
              <a:ea typeface="Calibri"/>
              <a:cs typeface="Calibri"/>
            </a:endParaRPr>
          </a:p>
          <a:p>
            <a:pPr algn="l"/>
            <a:r>
              <a:rPr lang="en-US" sz="2800" dirty="0">
                <a:solidFill>
                  <a:schemeClr val="accent1">
                    <a:lumMod val="50000"/>
                  </a:schemeClr>
                </a:solidFill>
              </a:rPr>
              <a:t>                                                           </a:t>
            </a:r>
            <a:r>
              <a:rPr lang="en-US" sz="2800" u="sng" dirty="0">
                <a:solidFill>
                  <a:schemeClr val="accent1">
                    <a:lumMod val="50000"/>
                  </a:schemeClr>
                </a:solidFill>
              </a:rPr>
              <a:t>Presented</a:t>
            </a:r>
            <a:r>
              <a:rPr lang="en-US" sz="2800" u="sng" dirty="0">
                <a:solidFill>
                  <a:schemeClr val="accent1">
                    <a:lumMod val="50000"/>
                  </a:schemeClr>
                </a:solidFill>
                <a:ea typeface="Calibri"/>
                <a:cs typeface="Calibri"/>
              </a:rPr>
              <a:t> by:</a:t>
            </a:r>
          </a:p>
          <a:p>
            <a:r>
              <a:rPr lang="en-US" sz="2800" dirty="0">
                <a:solidFill>
                  <a:schemeClr val="accent1">
                    <a:lumMod val="50000"/>
                  </a:schemeClr>
                </a:solidFill>
                <a:ea typeface="Calibri"/>
                <a:cs typeface="Calibri"/>
              </a:rPr>
              <a:t>                    Pavuluri Vamsi Krishna</a:t>
            </a:r>
          </a:p>
          <a:p>
            <a:r>
              <a:rPr lang="en-US" sz="2800" dirty="0">
                <a:solidFill>
                  <a:schemeClr val="accent1">
                    <a:lumMod val="50000"/>
                  </a:schemeClr>
                </a:solidFill>
                <a:ea typeface="Calibri"/>
                <a:cs typeface="Calibri"/>
              </a:rPr>
              <a:t>A20449747</a:t>
            </a:r>
          </a:p>
          <a:p>
            <a:r>
              <a:rPr lang="en-US" sz="2800" dirty="0">
                <a:solidFill>
                  <a:schemeClr val="accent1">
                    <a:lumMod val="50000"/>
                  </a:schemeClr>
                </a:solidFill>
                <a:ea typeface="Calibri"/>
                <a:cs typeface="Calibri"/>
              </a:rPr>
              <a:t>                           Oklahoma State University</a:t>
            </a:r>
            <a:endParaRPr lang="en-US" dirty="0">
              <a:solidFill>
                <a:schemeClr val="accent1">
                  <a:lumMod val="50000"/>
                </a:schemeClr>
              </a:solidFill>
              <a:ea typeface="Calibri"/>
              <a:cs typeface="Calibri"/>
            </a:endParaRPr>
          </a:p>
          <a:p>
            <a:endParaRPr lang="en-US" sz="2800">
              <a:solidFill>
                <a:schemeClr val="accent1">
                  <a:lumMod val="50000"/>
                </a:schemeClr>
              </a:solidFill>
              <a:ea typeface="Calibri"/>
              <a:cs typeface="Calibri"/>
            </a:endParaRPr>
          </a:p>
          <a:p>
            <a:pPr algn="l"/>
            <a:r>
              <a:rPr lang="en-US" sz="2800" dirty="0">
                <a:solidFill>
                  <a:schemeClr val="accent1">
                    <a:lumMod val="50000"/>
                  </a:schemeClr>
                </a:solidFill>
                <a:ea typeface="Calibri"/>
                <a:cs typeface="Calibri"/>
              </a:rPr>
              <a:t>                                                           </a:t>
            </a:r>
            <a:r>
              <a:rPr lang="en-US" sz="2800" u="sng" dirty="0">
                <a:solidFill>
                  <a:schemeClr val="accent1">
                    <a:lumMod val="50000"/>
                  </a:schemeClr>
                </a:solidFill>
                <a:ea typeface="Calibri"/>
                <a:cs typeface="Calibri"/>
              </a:rPr>
              <a:t>Guided by:</a:t>
            </a:r>
            <a:endParaRPr lang="en-US" u="sng" dirty="0">
              <a:solidFill>
                <a:schemeClr val="accent1">
                  <a:lumMod val="50000"/>
                </a:schemeClr>
              </a:solidFill>
              <a:cs typeface="Calibri"/>
            </a:endParaRPr>
          </a:p>
          <a:p>
            <a:pPr algn="l"/>
            <a:r>
              <a:rPr lang="en-US" sz="2800" dirty="0">
                <a:solidFill>
                  <a:schemeClr val="accent1">
                    <a:lumMod val="50000"/>
                  </a:schemeClr>
                </a:solidFill>
                <a:ea typeface="Calibri"/>
                <a:cs typeface="Calibri"/>
              </a:rPr>
              <a:t>                                                                 Dr.Anirudh Paranjothi</a:t>
            </a:r>
          </a:p>
          <a:p>
            <a:pPr algn="l"/>
            <a:endParaRPr lang="en-US" sz="2800">
              <a:solidFill>
                <a:schemeClr val="accent1">
                  <a:lumMod val="50000"/>
                </a:schemeClr>
              </a:solidFill>
              <a:ea typeface="Calibri"/>
              <a:cs typeface="Calibri"/>
            </a:endParaRPr>
          </a:p>
          <a:p>
            <a:endParaRPr lang="en-US" sz="2800">
              <a:solidFill>
                <a:schemeClr val="accent1">
                  <a:lumMod val="50000"/>
                </a:schemeClr>
              </a:solidFill>
              <a:ea typeface="Calibri"/>
              <a:cs typeface="Calibri"/>
            </a:endParaRPr>
          </a:p>
          <a:p>
            <a:endParaRPr lang="en-US" sz="2800">
              <a:solidFill>
                <a:schemeClr val="accent1">
                  <a:lumMod val="50000"/>
                </a:schemeClr>
              </a:solidFill>
              <a:ea typeface="Calibri"/>
              <a:cs typeface="Calibri"/>
            </a:endParaRPr>
          </a:p>
          <a:p>
            <a:endParaRPr lang="en-US">
              <a:solidFill>
                <a:schemeClr val="accent1">
                  <a:lumMod val="50000"/>
                </a:schemeClr>
              </a:solidFill>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CF00-C57F-E412-3170-22412EA4C88C}"/>
              </a:ext>
            </a:extLst>
          </p:cNvPr>
          <p:cNvSpPr>
            <a:spLocks noGrp="1"/>
          </p:cNvSpPr>
          <p:nvPr>
            <p:ph type="title"/>
          </p:nvPr>
        </p:nvSpPr>
        <p:spPr/>
        <p:txBody>
          <a:bodyPr>
            <a:normAutofit/>
          </a:bodyPr>
          <a:lstStyle/>
          <a:p>
            <a:r>
              <a:rPr lang="en-US" sz="3200" b="1">
                <a:solidFill>
                  <a:srgbClr val="C00000"/>
                </a:solidFill>
                <a:latin typeface="Calibri"/>
                <a:cs typeface="Calibri Light"/>
              </a:rPr>
              <a:t>5.Challenges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D7367D1A-B23A-C9AE-BF36-C4ED36E96319}"/>
              </a:ext>
            </a:extLst>
          </p:cNvPr>
          <p:cNvSpPr>
            <a:spLocks noGrp="1"/>
          </p:cNvSpPr>
          <p:nvPr>
            <p:ph idx="1"/>
          </p:nvPr>
        </p:nvSpPr>
        <p:spPr/>
        <p:txBody>
          <a:bodyPr vert="horz" lIns="91440" tIns="45720" rIns="91440" bIns="45720" rtlCol="0" anchor="t">
            <a:normAutofit/>
          </a:bodyPr>
          <a:lstStyle/>
          <a:p>
            <a:r>
              <a:rPr lang="en-US" sz="2000">
                <a:solidFill>
                  <a:schemeClr val="accent1">
                    <a:lumMod val="50000"/>
                  </a:schemeClr>
                </a:solidFill>
                <a:cs typeface="Calibri"/>
              </a:rPr>
              <a:t>Time constraints</a:t>
            </a:r>
          </a:p>
          <a:p>
            <a:r>
              <a:rPr lang="en-US" sz="2000">
                <a:solidFill>
                  <a:schemeClr val="accent1">
                    <a:lumMod val="50000"/>
                  </a:schemeClr>
                </a:solidFill>
                <a:cs typeface="Calibri"/>
              </a:rPr>
              <a:t>The Scale of the network</a:t>
            </a:r>
          </a:p>
          <a:p>
            <a:r>
              <a:rPr lang="en-US" sz="2000">
                <a:solidFill>
                  <a:schemeClr val="accent1">
                    <a:lumMod val="50000"/>
                  </a:schemeClr>
                </a:solidFill>
                <a:cs typeface="Calibri"/>
              </a:rPr>
              <a:t>The high mobility of nodes</a:t>
            </a:r>
          </a:p>
          <a:p>
            <a:r>
              <a:rPr lang="en-US" sz="2000">
                <a:solidFill>
                  <a:schemeClr val="accent1">
                    <a:lumMod val="50000"/>
                  </a:schemeClr>
                </a:solidFill>
                <a:cs typeface="Calibri"/>
              </a:rPr>
              <a:t>Volatility</a:t>
            </a:r>
          </a:p>
          <a:p>
            <a:r>
              <a:rPr lang="en-US" sz="2000">
                <a:solidFill>
                  <a:schemeClr val="accent1">
                    <a:lumMod val="50000"/>
                  </a:schemeClr>
                </a:solidFill>
                <a:cs typeface="Calibri"/>
              </a:rPr>
              <a:t>Incentives</a:t>
            </a:r>
          </a:p>
          <a:p>
            <a:r>
              <a:rPr lang="en-US" sz="2000">
                <a:solidFill>
                  <a:schemeClr val="accent1">
                    <a:lumMod val="50000"/>
                  </a:schemeClr>
                </a:solidFill>
                <a:cs typeface="Calibri"/>
              </a:rPr>
              <a:t>Cooperation with authorities</a:t>
            </a:r>
          </a:p>
          <a:p>
            <a:pPr marL="0" indent="0">
              <a:buNone/>
            </a:pPr>
            <a:endParaRPr lang="en-US" sz="2000">
              <a:solidFill>
                <a:schemeClr val="accent1">
                  <a:lumMod val="50000"/>
                </a:schemeClr>
              </a:solidFill>
              <a:ea typeface="+mn-lt"/>
              <a:cs typeface="+mn-lt"/>
            </a:endParaRPr>
          </a:p>
          <a:p>
            <a:pPr algn="just"/>
            <a:r>
              <a:rPr lang="en-US" sz="2000">
                <a:solidFill>
                  <a:schemeClr val="accent1">
                    <a:lumMod val="50000"/>
                  </a:schemeClr>
                </a:solidFill>
                <a:ea typeface="+mn-lt"/>
                <a:cs typeface="+mn-lt"/>
              </a:rPr>
              <a:t>These challenges highlight the multifaceted nature of VANETs, involving technical, logistical, and societal considerations. Addressing these issues is vital for the successful implementation and widespread acceptance of VANET technology.</a:t>
            </a:r>
            <a:endParaRPr lang="en-US" sz="2000">
              <a:solidFill>
                <a:schemeClr val="accent1">
                  <a:lumMod val="50000"/>
                </a:schemeClr>
              </a:solidFill>
              <a:cs typeface="Calibri"/>
            </a:endParaRPr>
          </a:p>
          <a:p>
            <a:endParaRPr lang="en-US">
              <a:cs typeface="Calibri"/>
            </a:endParaRPr>
          </a:p>
        </p:txBody>
      </p:sp>
    </p:spTree>
    <p:extLst>
      <p:ext uri="{BB962C8B-B14F-4D97-AF65-F5344CB8AC3E}">
        <p14:creationId xmlns:p14="http://schemas.microsoft.com/office/powerpoint/2010/main" val="118251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B4-8499-13C4-FBEA-B30B926B7215}"/>
              </a:ext>
            </a:extLst>
          </p:cNvPr>
          <p:cNvSpPr>
            <a:spLocks noGrp="1"/>
          </p:cNvSpPr>
          <p:nvPr>
            <p:ph type="title"/>
          </p:nvPr>
        </p:nvSpPr>
        <p:spPr>
          <a:xfrm>
            <a:off x="559419" y="297502"/>
            <a:ext cx="10515600" cy="628040"/>
          </a:xfrm>
        </p:spPr>
        <p:txBody>
          <a:bodyPr>
            <a:normAutofit/>
          </a:bodyPr>
          <a:lstStyle/>
          <a:p>
            <a:r>
              <a:rPr lang="en-US" sz="3200" b="1">
                <a:solidFill>
                  <a:srgbClr val="C00000"/>
                </a:solidFill>
                <a:latin typeface="Calibri"/>
                <a:cs typeface="Calibri Light"/>
              </a:rPr>
              <a:t>6.Applications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0CD2BE83-F272-134B-C1C6-E3023AE25155}"/>
              </a:ext>
            </a:extLst>
          </p:cNvPr>
          <p:cNvSpPr>
            <a:spLocks noGrp="1"/>
          </p:cNvSpPr>
          <p:nvPr>
            <p:ph idx="1"/>
          </p:nvPr>
        </p:nvSpPr>
        <p:spPr>
          <a:xfrm>
            <a:off x="559419" y="1316673"/>
            <a:ext cx="10469137" cy="5366242"/>
          </a:xfrm>
        </p:spPr>
        <p:txBody>
          <a:bodyPr vert="horz" lIns="91440" tIns="45720" rIns="91440" bIns="45720" rtlCol="0" anchor="t">
            <a:normAutofit lnSpcReduction="10000"/>
          </a:bodyPr>
          <a:lstStyle/>
          <a:p>
            <a:r>
              <a:rPr lang="en-US" sz="2000">
                <a:solidFill>
                  <a:schemeClr val="accent1">
                    <a:lumMod val="50000"/>
                  </a:schemeClr>
                </a:solidFill>
                <a:cs typeface="Calibri"/>
              </a:rPr>
              <a:t>Two main categories:</a:t>
            </a:r>
          </a:p>
          <a:p>
            <a:pPr lvl="1">
              <a:buFont typeface="Courier New" panose="020B0604020202020204" pitchFamily="34" charset="0"/>
              <a:buChar char="o"/>
            </a:pPr>
            <a:r>
              <a:rPr lang="en-US" sz="2000">
                <a:solidFill>
                  <a:schemeClr val="accent1">
                    <a:lumMod val="50000"/>
                  </a:schemeClr>
                </a:solidFill>
                <a:ea typeface="+mn-lt"/>
                <a:cs typeface="+mn-lt"/>
              </a:rPr>
              <a:t>Intelligent Transport Applications (ITA) </a:t>
            </a:r>
          </a:p>
          <a:p>
            <a:pPr marL="914400" lvl="2" indent="0">
              <a:buNone/>
            </a:pPr>
            <a:r>
              <a:rPr lang="en-US">
                <a:solidFill>
                  <a:schemeClr val="accent1">
                    <a:lumMod val="50000"/>
                  </a:schemeClr>
                </a:solidFill>
                <a:ea typeface="+mn-lt"/>
                <a:cs typeface="+mn-lt"/>
              </a:rPr>
              <a:t>ITA subdivided into:</a:t>
            </a:r>
          </a:p>
          <a:p>
            <a:pPr lvl="2">
              <a:buFont typeface="Wingdings" panose="020B0604020202020204" pitchFamily="34" charset="0"/>
              <a:buChar char="§"/>
            </a:pPr>
            <a:r>
              <a:rPr lang="en-US">
                <a:solidFill>
                  <a:schemeClr val="accent1">
                    <a:lumMod val="50000"/>
                  </a:schemeClr>
                </a:solidFill>
                <a:ea typeface="+mn-lt"/>
                <a:cs typeface="+mn-lt"/>
              </a:rPr>
              <a:t>Transport Safety Applications (TSA) </a:t>
            </a:r>
            <a:endParaRPr lang="en-US">
              <a:solidFill>
                <a:schemeClr val="accent1">
                  <a:lumMod val="50000"/>
                </a:schemeClr>
              </a:solidFill>
              <a:cs typeface="Calibri"/>
            </a:endParaRPr>
          </a:p>
          <a:p>
            <a:pPr lvl="2">
              <a:buFont typeface="Wingdings" panose="020B0604020202020204" pitchFamily="34" charset="0"/>
              <a:buChar char="§"/>
            </a:pPr>
            <a:r>
              <a:rPr lang="en-US">
                <a:solidFill>
                  <a:schemeClr val="accent1">
                    <a:lumMod val="50000"/>
                  </a:schemeClr>
                </a:solidFill>
                <a:ea typeface="+mn-lt"/>
                <a:cs typeface="+mn-lt"/>
              </a:rPr>
              <a:t>Transport Efficiency Applications (TEA).</a:t>
            </a:r>
            <a:endParaRPr lang="en-US">
              <a:solidFill>
                <a:schemeClr val="accent1">
                  <a:lumMod val="50000"/>
                </a:schemeClr>
              </a:solidFill>
              <a:cs typeface="Calibri"/>
            </a:endParaRPr>
          </a:p>
          <a:p>
            <a:pPr lvl="1">
              <a:buFont typeface="Courier New" panose="020B0604020202020204" pitchFamily="34" charset="0"/>
              <a:buChar char="o"/>
            </a:pPr>
            <a:r>
              <a:rPr lang="en-US" sz="2000">
                <a:solidFill>
                  <a:schemeClr val="accent1">
                    <a:lumMod val="50000"/>
                  </a:schemeClr>
                </a:solidFill>
                <a:ea typeface="+mn-lt"/>
                <a:cs typeface="+mn-lt"/>
              </a:rPr>
              <a:t> Comfort Applications (CA).</a:t>
            </a:r>
            <a:endParaRPr lang="en-US" sz="2000">
              <a:solidFill>
                <a:schemeClr val="accent1">
                  <a:lumMod val="50000"/>
                </a:schemeClr>
              </a:solidFill>
              <a:cs typeface="Calibri"/>
            </a:endParaRPr>
          </a:p>
          <a:p>
            <a:pPr lvl="1">
              <a:buFont typeface="Courier New" panose="020B0604020202020204" pitchFamily="34" charset="0"/>
              <a:buChar char="o"/>
            </a:pPr>
            <a:endParaRPr lang="en-US" sz="2000">
              <a:solidFill>
                <a:schemeClr val="accent1">
                  <a:lumMod val="50000"/>
                </a:schemeClr>
              </a:solidFill>
              <a:cs typeface="Calibri"/>
            </a:endParaRPr>
          </a:p>
          <a:p>
            <a:r>
              <a:rPr lang="en-US" sz="2000">
                <a:solidFill>
                  <a:schemeClr val="accent1">
                    <a:lumMod val="50000"/>
                  </a:schemeClr>
                </a:solidFill>
                <a:ea typeface="+mn-lt"/>
                <a:cs typeface="+mn-lt"/>
              </a:rPr>
              <a:t>Other potential applications highlighted by Vehicle Safety Communication (VSC) Consortium (formed by government and industry) includes :</a:t>
            </a:r>
          </a:p>
          <a:p>
            <a:pPr lvl="1">
              <a:buFont typeface="Courier New" panose="020B0604020202020204" pitchFamily="34" charset="0"/>
              <a:buChar char="o"/>
            </a:pPr>
            <a:r>
              <a:rPr lang="en-US" sz="2000">
                <a:solidFill>
                  <a:schemeClr val="accent1">
                    <a:lumMod val="50000"/>
                  </a:schemeClr>
                </a:solidFill>
                <a:ea typeface="+mn-lt"/>
                <a:cs typeface="+mn-lt"/>
              </a:rPr>
              <a:t>Emergency Electronic Brake Lights ( EEBL integrated with CACC)</a:t>
            </a:r>
          </a:p>
          <a:p>
            <a:pPr lvl="1">
              <a:buFont typeface="Courier New" panose="020B0604020202020204" pitchFamily="34" charset="0"/>
              <a:buChar char="o"/>
            </a:pPr>
            <a:r>
              <a:rPr lang="en-US" sz="2000">
                <a:solidFill>
                  <a:schemeClr val="accent1">
                    <a:lumMod val="50000"/>
                  </a:schemeClr>
                </a:solidFill>
                <a:ea typeface="+mn-lt"/>
                <a:cs typeface="+mn-lt"/>
              </a:rPr>
              <a:t>Pre-Crash Warning</a:t>
            </a:r>
            <a:endParaRPr lang="en-US" sz="2000">
              <a:solidFill>
                <a:schemeClr val="accent1">
                  <a:lumMod val="50000"/>
                </a:schemeClr>
              </a:solidFill>
              <a:cs typeface="Calibri"/>
            </a:endParaRPr>
          </a:p>
          <a:p>
            <a:pPr lvl="1">
              <a:buFont typeface="Courier New" panose="020B0604020202020204" pitchFamily="34" charset="0"/>
              <a:buChar char="o"/>
            </a:pPr>
            <a:r>
              <a:rPr lang="en-US" sz="2000">
                <a:solidFill>
                  <a:schemeClr val="accent1">
                    <a:lumMod val="50000"/>
                  </a:schemeClr>
                </a:solidFill>
                <a:ea typeface="+mn-lt"/>
                <a:cs typeface="+mn-lt"/>
              </a:rPr>
              <a:t>Lane Change Warning etc.,</a:t>
            </a:r>
          </a:p>
          <a:p>
            <a:pPr lvl="1">
              <a:buFont typeface="Courier New" panose="020B0604020202020204" pitchFamily="34" charset="0"/>
              <a:buChar char="o"/>
            </a:pPr>
            <a:endParaRPr lang="en-US" sz="2000">
              <a:solidFill>
                <a:schemeClr val="accent1">
                  <a:lumMod val="50000"/>
                </a:schemeClr>
              </a:solidFill>
              <a:ea typeface="+mn-lt"/>
              <a:cs typeface="+mn-lt"/>
            </a:endParaRPr>
          </a:p>
          <a:p>
            <a:pPr>
              <a:buFont typeface="Arial"/>
              <a:buChar char="•"/>
            </a:pPr>
            <a:r>
              <a:rPr lang="en-US" sz="2000">
                <a:solidFill>
                  <a:schemeClr val="accent1">
                    <a:lumMod val="50000"/>
                  </a:schemeClr>
                </a:solidFill>
                <a:ea typeface="+mn-lt"/>
                <a:cs typeface="+mn-lt"/>
              </a:rPr>
              <a:t>VANET applications range from safety-critical features to entertainment and comfort services.</a:t>
            </a:r>
            <a:endParaRPr lang="en-US" sz="2000">
              <a:solidFill>
                <a:schemeClr val="accent1">
                  <a:lumMod val="50000"/>
                </a:schemeClr>
              </a:solidFill>
              <a:cs typeface="Calibri"/>
            </a:endParaRPr>
          </a:p>
          <a:p>
            <a:pPr>
              <a:buFont typeface="Arial"/>
              <a:buChar char="•"/>
            </a:pPr>
            <a:r>
              <a:rPr lang="en-US" sz="2000">
                <a:solidFill>
                  <a:schemeClr val="accent1">
                    <a:lumMod val="50000"/>
                  </a:schemeClr>
                </a:solidFill>
                <a:ea typeface="+mn-lt"/>
                <a:cs typeface="+mn-lt"/>
              </a:rPr>
              <a:t>Smart vehicles leverage VANETs for real-time communication, contributing to road safety, traffic efficiency, and user satisfaction.</a:t>
            </a:r>
            <a:endParaRPr lang="en-US" sz="2000">
              <a:solidFill>
                <a:schemeClr val="accent1">
                  <a:lumMod val="50000"/>
                </a:schemeClr>
              </a:solidFill>
            </a:endParaRPr>
          </a:p>
          <a:p>
            <a:pPr marL="457200" lvl="1" indent="0">
              <a:buNone/>
            </a:pPr>
            <a:endParaRPr lang="en-US" sz="2000">
              <a:solidFill>
                <a:schemeClr val="accent1">
                  <a:lumMod val="50000"/>
                </a:schemeClr>
              </a:solidFill>
              <a:cs typeface="Calibri"/>
            </a:endParaRPr>
          </a:p>
          <a:p>
            <a:pPr marL="0" indent="0">
              <a:buNone/>
            </a:pPr>
            <a:endParaRPr lang="en-US" sz="1200">
              <a:solidFill>
                <a:srgbClr val="374151"/>
              </a:solidFill>
              <a:cs typeface="Calibri"/>
            </a:endParaRPr>
          </a:p>
        </p:txBody>
      </p:sp>
    </p:spTree>
    <p:extLst>
      <p:ext uri="{BB962C8B-B14F-4D97-AF65-F5344CB8AC3E}">
        <p14:creationId xmlns:p14="http://schemas.microsoft.com/office/powerpoint/2010/main" val="280370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DD3E-8D3F-AEEC-F976-9C55FC4E6C13}"/>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7.Security requirements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21B60328-7BA2-6652-A83C-AB375216B371}"/>
              </a:ext>
            </a:extLst>
          </p:cNvPr>
          <p:cNvSpPr>
            <a:spLocks noGrp="1"/>
          </p:cNvSpPr>
          <p:nvPr>
            <p:ph idx="1"/>
          </p:nvPr>
        </p:nvSpPr>
        <p:spPr/>
        <p:txBody>
          <a:bodyPr vert="horz" lIns="91440" tIns="45720" rIns="91440" bIns="45720" rtlCol="0" anchor="t">
            <a:normAutofit/>
          </a:bodyPr>
          <a:lstStyle/>
          <a:p>
            <a:r>
              <a:rPr lang="en-US" sz="2400">
                <a:solidFill>
                  <a:schemeClr val="accent1">
                    <a:lumMod val="50000"/>
                  </a:schemeClr>
                </a:solidFill>
                <a:ea typeface="Calibri"/>
                <a:cs typeface="Calibri"/>
              </a:rPr>
              <a:t>Authentication</a:t>
            </a:r>
          </a:p>
          <a:p>
            <a:r>
              <a:rPr lang="en-US" sz="2400">
                <a:solidFill>
                  <a:schemeClr val="accent1">
                    <a:lumMod val="50000"/>
                  </a:schemeClr>
                </a:solidFill>
                <a:ea typeface="Calibri"/>
                <a:cs typeface="Calibri"/>
              </a:rPr>
              <a:t>Integrity</a:t>
            </a:r>
          </a:p>
          <a:p>
            <a:r>
              <a:rPr lang="en-US" sz="2400">
                <a:solidFill>
                  <a:schemeClr val="accent1">
                    <a:lumMod val="50000"/>
                  </a:schemeClr>
                </a:solidFill>
                <a:ea typeface="Calibri"/>
                <a:cs typeface="Calibri"/>
              </a:rPr>
              <a:t>Confidentiality</a:t>
            </a:r>
          </a:p>
          <a:p>
            <a:r>
              <a:rPr lang="en-US" sz="2400">
                <a:solidFill>
                  <a:schemeClr val="accent1">
                    <a:lumMod val="50000"/>
                  </a:schemeClr>
                </a:solidFill>
                <a:ea typeface="Calibri"/>
                <a:cs typeface="Calibri"/>
              </a:rPr>
              <a:t>Non-repudiation</a:t>
            </a:r>
          </a:p>
          <a:p>
            <a:r>
              <a:rPr lang="en-US" sz="2400">
                <a:solidFill>
                  <a:schemeClr val="accent1">
                    <a:lumMod val="50000"/>
                  </a:schemeClr>
                </a:solidFill>
                <a:ea typeface="Calibri"/>
                <a:cs typeface="Calibri"/>
              </a:rPr>
              <a:t>Availability</a:t>
            </a:r>
          </a:p>
          <a:p>
            <a:r>
              <a:rPr lang="en-US" sz="2400">
                <a:solidFill>
                  <a:schemeClr val="accent1">
                    <a:lumMod val="50000"/>
                  </a:schemeClr>
                </a:solidFill>
                <a:ea typeface="Calibri"/>
                <a:cs typeface="Calibri"/>
              </a:rPr>
              <a:t>Access control</a:t>
            </a:r>
          </a:p>
          <a:p>
            <a:r>
              <a:rPr lang="en-US" sz="2400">
                <a:solidFill>
                  <a:schemeClr val="accent1">
                    <a:lumMod val="50000"/>
                  </a:schemeClr>
                </a:solidFill>
                <a:ea typeface="Calibri"/>
                <a:cs typeface="Calibri"/>
              </a:rPr>
              <a:t>Real time constraint</a:t>
            </a:r>
          </a:p>
          <a:p>
            <a:r>
              <a:rPr lang="en-US" sz="2400">
                <a:solidFill>
                  <a:schemeClr val="accent1">
                    <a:lumMod val="50000"/>
                  </a:schemeClr>
                </a:solidFill>
                <a:ea typeface="Calibri"/>
                <a:cs typeface="Calibri"/>
              </a:rPr>
              <a:t>Privacy protection</a:t>
            </a:r>
          </a:p>
        </p:txBody>
      </p:sp>
    </p:spTree>
    <p:extLst>
      <p:ext uri="{BB962C8B-B14F-4D97-AF65-F5344CB8AC3E}">
        <p14:creationId xmlns:p14="http://schemas.microsoft.com/office/powerpoint/2010/main" val="370684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FD99-474F-E599-7BE6-FD7E9F93B481}"/>
              </a:ext>
            </a:extLst>
          </p:cNvPr>
          <p:cNvSpPr>
            <a:spLocks noGrp="1"/>
          </p:cNvSpPr>
          <p:nvPr>
            <p:ph type="title"/>
          </p:nvPr>
        </p:nvSpPr>
        <p:spPr>
          <a:xfrm>
            <a:off x="767862" y="130663"/>
            <a:ext cx="10515600" cy="1055934"/>
          </a:xfrm>
        </p:spPr>
        <p:txBody>
          <a:bodyPr>
            <a:normAutofit/>
          </a:bodyPr>
          <a:lstStyle/>
          <a:p>
            <a:r>
              <a:rPr lang="en-US" sz="3200" b="1">
                <a:solidFill>
                  <a:srgbClr val="C00000"/>
                </a:solidFill>
                <a:latin typeface="Calibri"/>
                <a:cs typeface="Calibri Light"/>
              </a:rPr>
              <a:t>8.Security threats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4EDCB0E1-911A-4619-4CAF-204497C47D13}"/>
              </a:ext>
            </a:extLst>
          </p:cNvPr>
          <p:cNvSpPr>
            <a:spLocks noGrp="1"/>
          </p:cNvSpPr>
          <p:nvPr>
            <p:ph idx="1"/>
          </p:nvPr>
        </p:nvSpPr>
        <p:spPr>
          <a:xfrm>
            <a:off x="838200" y="1403595"/>
            <a:ext cx="10515600" cy="5230568"/>
          </a:xfrm>
        </p:spPr>
        <p:txBody>
          <a:bodyPr vert="horz" lIns="91440" tIns="45720" rIns="91440" bIns="45720" rtlCol="0" anchor="t">
            <a:noAutofit/>
          </a:bodyPr>
          <a:lstStyle/>
          <a:p>
            <a:r>
              <a:rPr lang="en-US" sz="1600" b="1" dirty="0">
                <a:solidFill>
                  <a:schemeClr val="accent1">
                    <a:lumMod val="50000"/>
                  </a:schemeClr>
                </a:solidFill>
                <a:cs typeface="Calibri"/>
              </a:rPr>
              <a:t>Denial of Service</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Availability, Real-Time constraints are compromised.</a:t>
            </a:r>
          </a:p>
          <a:p>
            <a:pPr lvl="1">
              <a:buFont typeface="Courier New" panose="020B0604020202020204" pitchFamily="34" charset="0"/>
              <a:buChar char="o"/>
            </a:pPr>
            <a:r>
              <a:rPr lang="en-US" sz="1600" dirty="0">
                <a:solidFill>
                  <a:schemeClr val="accent1">
                    <a:lumMod val="50000"/>
                  </a:schemeClr>
                </a:solidFill>
                <a:ea typeface="Calibri"/>
                <a:cs typeface="Calibri"/>
              </a:rPr>
              <a:t>Countermeasures: Switching channels, Authentication</a:t>
            </a:r>
          </a:p>
          <a:p>
            <a:r>
              <a:rPr lang="en-US" sz="1600" b="1" dirty="0">
                <a:solidFill>
                  <a:schemeClr val="accent1">
                    <a:lumMod val="50000"/>
                  </a:schemeClr>
                </a:solidFill>
                <a:cs typeface="Calibri"/>
              </a:rPr>
              <a:t>Eavesdropping</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Confidentiality is compromised, Encryption is the countermeasure.</a:t>
            </a:r>
          </a:p>
          <a:p>
            <a:r>
              <a:rPr lang="en-US" sz="1600" b="1" dirty="0">
                <a:solidFill>
                  <a:schemeClr val="accent1">
                    <a:lumMod val="50000"/>
                  </a:schemeClr>
                </a:solidFill>
                <a:cs typeface="Calibri"/>
              </a:rPr>
              <a:t>Impersonation</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Non-Repudiation, Access control are compromised.</a:t>
            </a:r>
          </a:p>
          <a:p>
            <a:pPr lvl="1">
              <a:buFont typeface="Courier New" panose="020B0604020202020204" pitchFamily="34" charset="0"/>
              <a:buChar char="o"/>
            </a:pPr>
            <a:r>
              <a:rPr lang="en-US" sz="1600" dirty="0">
                <a:solidFill>
                  <a:schemeClr val="accent1">
                    <a:lumMod val="50000"/>
                  </a:schemeClr>
                </a:solidFill>
                <a:ea typeface="Calibri"/>
                <a:cs typeface="Calibri"/>
              </a:rPr>
              <a:t>Digital signatures &amp; Certificates are countermeasures. </a:t>
            </a:r>
          </a:p>
          <a:p>
            <a:r>
              <a:rPr lang="en-US" sz="1600" b="1" dirty="0">
                <a:solidFill>
                  <a:schemeClr val="accent1">
                    <a:lumMod val="50000"/>
                  </a:schemeClr>
                </a:solidFill>
                <a:cs typeface="Calibri"/>
              </a:rPr>
              <a:t>Message falsification/alteration</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Impacts Integrity</a:t>
            </a:r>
          </a:p>
          <a:p>
            <a:pPr lvl="1">
              <a:buFont typeface="Courier New" panose="020B0604020202020204" pitchFamily="34" charset="0"/>
              <a:buChar char="o"/>
            </a:pPr>
            <a:r>
              <a:rPr lang="en-US" sz="1600" dirty="0">
                <a:solidFill>
                  <a:schemeClr val="accent1">
                    <a:lumMod val="50000"/>
                  </a:schemeClr>
                </a:solidFill>
                <a:ea typeface="Calibri"/>
                <a:cs typeface="Calibri"/>
              </a:rPr>
              <a:t>Countermeasures involve message data verification and detection by unaffected nodes.</a:t>
            </a:r>
          </a:p>
          <a:p>
            <a:r>
              <a:rPr lang="en-US" sz="1600" b="1" dirty="0">
                <a:solidFill>
                  <a:schemeClr val="accent1">
                    <a:lumMod val="50000"/>
                  </a:schemeClr>
                </a:solidFill>
                <a:cs typeface="Calibri"/>
              </a:rPr>
              <a:t>Message delay and suppression</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Real-Time constraints and availability are compromised</a:t>
            </a:r>
          </a:p>
          <a:p>
            <a:pPr lvl="1">
              <a:buFont typeface="Courier New" panose="020B0604020202020204" pitchFamily="34" charset="0"/>
              <a:buChar char="o"/>
            </a:pPr>
            <a:r>
              <a:rPr lang="en-US" sz="1600" dirty="0">
                <a:solidFill>
                  <a:schemeClr val="accent1">
                    <a:lumMod val="50000"/>
                  </a:schemeClr>
                </a:solidFill>
                <a:ea typeface="Calibri"/>
                <a:cs typeface="Calibri"/>
              </a:rPr>
              <a:t>Have to ensure timely message delivery</a:t>
            </a:r>
          </a:p>
          <a:p>
            <a:r>
              <a:rPr lang="en-US" sz="1600" b="1" dirty="0">
                <a:solidFill>
                  <a:schemeClr val="accent1">
                    <a:lumMod val="50000"/>
                  </a:schemeClr>
                </a:solidFill>
                <a:cs typeface="Calibri"/>
              </a:rPr>
              <a:t>Hardware tampering</a:t>
            </a:r>
            <a:endParaRPr lang="en-US" sz="1600" b="1" dirty="0">
              <a:solidFill>
                <a:schemeClr val="accent1">
                  <a:lumMod val="50000"/>
                </a:schemeClr>
              </a:solidFill>
              <a:ea typeface="Calibri"/>
              <a:cs typeface="Calibri"/>
            </a:endParaRPr>
          </a:p>
          <a:p>
            <a:pPr lvl="1">
              <a:buFont typeface="Courier New" panose="020B0604020202020204" pitchFamily="34" charset="0"/>
              <a:buChar char="o"/>
            </a:pPr>
            <a:r>
              <a:rPr lang="en-US" sz="1600" dirty="0">
                <a:solidFill>
                  <a:schemeClr val="accent1">
                    <a:lumMod val="50000"/>
                  </a:schemeClr>
                </a:solidFill>
                <a:ea typeface="Calibri"/>
                <a:cs typeface="Calibri"/>
              </a:rPr>
              <a:t>Availability is compromised</a:t>
            </a:r>
          </a:p>
          <a:p>
            <a:pPr lvl="1">
              <a:buFont typeface="Courier New" panose="020B0604020202020204" pitchFamily="34" charset="0"/>
              <a:buChar char="o"/>
            </a:pPr>
            <a:r>
              <a:rPr lang="en-US" sz="1600" dirty="0">
                <a:solidFill>
                  <a:schemeClr val="accent1">
                    <a:lumMod val="50000"/>
                  </a:schemeClr>
                </a:solidFill>
                <a:ea typeface="Calibri"/>
                <a:cs typeface="Calibri"/>
              </a:rPr>
              <a:t>TPM is the countermeasure</a:t>
            </a:r>
          </a:p>
        </p:txBody>
      </p:sp>
    </p:spTree>
    <p:extLst>
      <p:ext uri="{BB962C8B-B14F-4D97-AF65-F5344CB8AC3E}">
        <p14:creationId xmlns:p14="http://schemas.microsoft.com/office/powerpoint/2010/main" val="229365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718-EE61-6500-C0C9-B2CED0C8ABEC}"/>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9.Attacker profiles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80631716-48CD-D7DD-1F6E-8A4FF25434E6}"/>
              </a:ext>
            </a:extLst>
          </p:cNvPr>
          <p:cNvSpPr>
            <a:spLocks noGrp="1"/>
          </p:cNvSpPr>
          <p:nvPr>
            <p:ph idx="1"/>
          </p:nvPr>
        </p:nvSpPr>
        <p:spPr>
          <a:xfrm>
            <a:off x="838200" y="1682567"/>
            <a:ext cx="10433538" cy="4916426"/>
          </a:xfrm>
        </p:spPr>
        <p:txBody>
          <a:bodyPr vert="horz" lIns="91440" tIns="45720" rIns="91440" bIns="45720" rtlCol="0" anchor="t">
            <a:noAutofit/>
          </a:bodyPr>
          <a:lstStyle/>
          <a:p>
            <a:r>
              <a:rPr lang="en-US" sz="1800" b="1">
                <a:solidFill>
                  <a:schemeClr val="accent1">
                    <a:lumMod val="50000"/>
                  </a:schemeClr>
                </a:solidFill>
                <a:ea typeface="Calibri"/>
                <a:cs typeface="Calibri"/>
              </a:rPr>
              <a:t>Outsider vs  Insider</a:t>
            </a:r>
          </a:p>
          <a:p>
            <a:pPr lvl="1">
              <a:buFont typeface="Courier New" panose="020B0604020202020204" pitchFamily="34" charset="0"/>
              <a:buChar char="o"/>
            </a:pPr>
            <a:r>
              <a:rPr lang="en-US" sz="1800">
                <a:solidFill>
                  <a:schemeClr val="accent1">
                    <a:lumMod val="50000"/>
                  </a:schemeClr>
                </a:solidFill>
                <a:ea typeface="Calibri"/>
                <a:cs typeface="Calibri"/>
              </a:rPr>
              <a:t>Outsiders are unauthorized nodes, capable of eavesdropping and conducting DOS attacks.</a:t>
            </a:r>
          </a:p>
          <a:p>
            <a:pPr lvl="1">
              <a:buFont typeface="Courier New" panose="020B0604020202020204" pitchFamily="34" charset="0"/>
              <a:buChar char="o"/>
            </a:pPr>
            <a:r>
              <a:rPr lang="en-US" sz="1800">
                <a:solidFill>
                  <a:schemeClr val="accent1">
                    <a:lumMod val="50000"/>
                  </a:schemeClr>
                </a:solidFill>
                <a:ea typeface="Calibri"/>
                <a:cs typeface="Calibri"/>
              </a:rPr>
              <a:t>Insiders are two types:</a:t>
            </a:r>
          </a:p>
          <a:p>
            <a:pPr lvl="2">
              <a:buFont typeface="Wingdings" panose="020B0604020202020204" pitchFamily="34" charset="0"/>
              <a:buChar char="§"/>
            </a:pPr>
            <a:r>
              <a:rPr lang="en-US" sz="1800">
                <a:solidFill>
                  <a:schemeClr val="accent1">
                    <a:lumMod val="50000"/>
                  </a:schemeClr>
                </a:solidFill>
                <a:ea typeface="Calibri"/>
                <a:cs typeface="Calibri"/>
              </a:rPr>
              <a:t>1.Authenticated nodes with full network access – can perform all kinds of attacks.</a:t>
            </a:r>
          </a:p>
          <a:p>
            <a:pPr lvl="2">
              <a:buFont typeface="Wingdings" panose="020B0604020202020204" pitchFamily="34" charset="0"/>
              <a:buChar char="§"/>
            </a:pPr>
            <a:r>
              <a:rPr lang="en-US" sz="1800">
                <a:solidFill>
                  <a:schemeClr val="accent1">
                    <a:lumMod val="50000"/>
                  </a:schemeClr>
                </a:solidFill>
                <a:ea typeface="Calibri"/>
                <a:cs typeface="Calibri"/>
              </a:rPr>
              <a:t>2.Industrial Insiders – potentially manipulating firmware—Hardware tampering attack.</a:t>
            </a:r>
          </a:p>
          <a:p>
            <a:pPr lvl="2">
              <a:buFont typeface="Wingdings" panose="020B0604020202020204" pitchFamily="34" charset="0"/>
              <a:buChar char="§"/>
            </a:pPr>
            <a:endParaRPr lang="en-US" sz="1800">
              <a:solidFill>
                <a:schemeClr val="accent1">
                  <a:lumMod val="50000"/>
                </a:schemeClr>
              </a:solidFill>
              <a:ea typeface="Calibri"/>
              <a:cs typeface="Calibri"/>
            </a:endParaRPr>
          </a:p>
          <a:p>
            <a:r>
              <a:rPr lang="en-US" sz="1800" b="1">
                <a:solidFill>
                  <a:schemeClr val="accent1">
                    <a:lumMod val="50000"/>
                  </a:schemeClr>
                </a:solidFill>
                <a:ea typeface="Calibri"/>
                <a:cs typeface="Calibri"/>
              </a:rPr>
              <a:t>Malicious vs Rational</a:t>
            </a:r>
          </a:p>
          <a:p>
            <a:pPr lvl="1">
              <a:buFont typeface="Courier New" panose="020B0604020202020204" pitchFamily="34" charset="0"/>
              <a:buChar char="o"/>
            </a:pPr>
            <a:r>
              <a:rPr lang="en-US" sz="1800">
                <a:solidFill>
                  <a:schemeClr val="accent1">
                    <a:lumMod val="50000"/>
                  </a:schemeClr>
                </a:solidFill>
                <a:ea typeface="Calibri"/>
                <a:cs typeface="Calibri"/>
              </a:rPr>
              <a:t>Malicious attackers act without a specific goal, aiming to harm the network for pleasure.</a:t>
            </a:r>
          </a:p>
          <a:p>
            <a:pPr lvl="1">
              <a:buFont typeface="Courier New" panose="020B0604020202020204" pitchFamily="34" charset="0"/>
              <a:buChar char="o"/>
            </a:pPr>
            <a:r>
              <a:rPr lang="en-US" sz="1800">
                <a:solidFill>
                  <a:schemeClr val="accent1">
                    <a:lumMod val="50000"/>
                  </a:schemeClr>
                </a:solidFill>
                <a:ea typeface="Calibri"/>
                <a:cs typeface="Calibri"/>
              </a:rPr>
              <a:t>Rational attackers have specific targets and may employ impersonation, eavesdropping or message delay/suppression.</a:t>
            </a:r>
          </a:p>
          <a:p>
            <a:pPr lvl="1">
              <a:buFont typeface="Courier New" panose="020B0604020202020204" pitchFamily="34" charset="0"/>
              <a:buChar char="o"/>
            </a:pPr>
            <a:endParaRPr lang="en-US" sz="1800">
              <a:solidFill>
                <a:schemeClr val="accent1">
                  <a:lumMod val="50000"/>
                </a:schemeClr>
              </a:solidFill>
              <a:ea typeface="Calibri"/>
              <a:cs typeface="Calibri"/>
            </a:endParaRPr>
          </a:p>
          <a:p>
            <a:r>
              <a:rPr lang="en-US" sz="1800" b="1">
                <a:solidFill>
                  <a:schemeClr val="accent1">
                    <a:lumMod val="50000"/>
                  </a:schemeClr>
                </a:solidFill>
                <a:ea typeface="Calibri"/>
                <a:cs typeface="Calibri"/>
              </a:rPr>
              <a:t>Active vs Passive</a:t>
            </a:r>
          </a:p>
          <a:p>
            <a:pPr lvl="1">
              <a:buFont typeface="Courier New" panose="020B0604020202020204" pitchFamily="34" charset="0"/>
              <a:buChar char="o"/>
            </a:pPr>
            <a:r>
              <a:rPr lang="en-US" sz="1800">
                <a:solidFill>
                  <a:schemeClr val="accent1">
                    <a:lumMod val="50000"/>
                  </a:schemeClr>
                </a:solidFill>
                <a:ea typeface="Calibri"/>
                <a:cs typeface="Calibri"/>
              </a:rPr>
              <a:t>Active attackers can send harmful messages, with insider status enabling various attacks.</a:t>
            </a:r>
          </a:p>
          <a:p>
            <a:pPr lvl="1">
              <a:buFont typeface="Courier New" panose="020B0604020202020204" pitchFamily="34" charset="0"/>
              <a:buChar char="o"/>
            </a:pPr>
            <a:r>
              <a:rPr lang="en-US" sz="1800">
                <a:solidFill>
                  <a:schemeClr val="accent1">
                    <a:lumMod val="50000"/>
                  </a:schemeClr>
                </a:solidFill>
                <a:ea typeface="Calibri"/>
                <a:cs typeface="Calibri"/>
              </a:rPr>
              <a:t>Passive attackers, typically outsiders, eavesdrop on communications to gather information for potential future attacks</a:t>
            </a:r>
          </a:p>
        </p:txBody>
      </p:sp>
    </p:spTree>
    <p:extLst>
      <p:ext uri="{BB962C8B-B14F-4D97-AF65-F5344CB8AC3E}">
        <p14:creationId xmlns:p14="http://schemas.microsoft.com/office/powerpoint/2010/main" val="401229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74AA-B4EB-EC22-949B-F58505F6A6F4}"/>
              </a:ext>
            </a:extLst>
          </p:cNvPr>
          <p:cNvSpPr>
            <a:spLocks noGrp="1"/>
          </p:cNvSpPr>
          <p:nvPr>
            <p:ph type="title"/>
          </p:nvPr>
        </p:nvSpPr>
        <p:spPr/>
        <p:txBody>
          <a:bodyPr>
            <a:normAutofit/>
          </a:bodyPr>
          <a:lstStyle/>
          <a:p>
            <a:r>
              <a:rPr lang="en-US" sz="3200" b="1">
                <a:solidFill>
                  <a:srgbClr val="C00000"/>
                </a:solidFill>
                <a:latin typeface="Calibri"/>
                <a:cs typeface="Calibri Light"/>
              </a:rPr>
              <a:t>10.Attack characteristics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32627B2C-783F-3093-3088-CF2D0AC99E50}"/>
              </a:ext>
            </a:extLst>
          </p:cNvPr>
          <p:cNvSpPr>
            <a:spLocks noGrp="1"/>
          </p:cNvSpPr>
          <p:nvPr>
            <p:ph idx="1"/>
          </p:nvPr>
        </p:nvSpPr>
        <p:spPr/>
        <p:txBody>
          <a:bodyPr vert="horz" lIns="91440" tIns="45720" rIns="91440" bIns="45720" rtlCol="0" anchor="t">
            <a:normAutofit/>
          </a:bodyPr>
          <a:lstStyle/>
          <a:p>
            <a:r>
              <a:rPr lang="en-US">
                <a:solidFill>
                  <a:schemeClr val="accent1">
                    <a:lumMod val="50000"/>
                  </a:schemeClr>
                </a:solidFill>
                <a:ea typeface="Calibri"/>
                <a:cs typeface="Calibri"/>
              </a:rPr>
              <a:t>The nature of the attack</a:t>
            </a:r>
          </a:p>
          <a:p>
            <a:r>
              <a:rPr lang="en-US">
                <a:solidFill>
                  <a:schemeClr val="accent1">
                    <a:lumMod val="50000"/>
                  </a:schemeClr>
                </a:solidFill>
                <a:ea typeface="Calibri"/>
                <a:cs typeface="Calibri"/>
              </a:rPr>
              <a:t>The target of the attack</a:t>
            </a:r>
          </a:p>
          <a:p>
            <a:r>
              <a:rPr lang="en-US">
                <a:solidFill>
                  <a:schemeClr val="accent1">
                    <a:lumMod val="50000"/>
                  </a:schemeClr>
                </a:solidFill>
                <a:ea typeface="Calibri"/>
                <a:cs typeface="Calibri"/>
              </a:rPr>
              <a:t>The scope of the attack</a:t>
            </a:r>
          </a:p>
          <a:p>
            <a:r>
              <a:rPr lang="en-US">
                <a:solidFill>
                  <a:schemeClr val="accent1">
                    <a:lumMod val="50000"/>
                  </a:schemeClr>
                </a:solidFill>
                <a:ea typeface="Calibri"/>
                <a:cs typeface="Calibri"/>
              </a:rPr>
              <a:t>The impact of the attack</a:t>
            </a:r>
          </a:p>
        </p:txBody>
      </p:sp>
    </p:spTree>
    <p:extLst>
      <p:ext uri="{BB962C8B-B14F-4D97-AF65-F5344CB8AC3E}">
        <p14:creationId xmlns:p14="http://schemas.microsoft.com/office/powerpoint/2010/main" val="402321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042F-5469-F7C7-95E0-8EF55D398EDE}"/>
              </a:ext>
            </a:extLst>
          </p:cNvPr>
          <p:cNvSpPr>
            <a:spLocks noGrp="1"/>
          </p:cNvSpPr>
          <p:nvPr>
            <p:ph type="title"/>
          </p:nvPr>
        </p:nvSpPr>
        <p:spPr>
          <a:xfrm>
            <a:off x="767862" y="1709"/>
            <a:ext cx="10515600" cy="798025"/>
          </a:xfrm>
        </p:spPr>
        <p:txBody>
          <a:bodyPr>
            <a:normAutofit/>
          </a:bodyPr>
          <a:lstStyle/>
          <a:p>
            <a:r>
              <a:rPr lang="en-US" sz="3200" b="1">
                <a:solidFill>
                  <a:srgbClr val="C00000"/>
                </a:solidFill>
                <a:latin typeface="Calibri"/>
                <a:ea typeface="Calibri Light"/>
                <a:cs typeface="Calibri Light"/>
              </a:rPr>
              <a:t>11.Privacy</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00C7E864-4C74-498E-6521-04775772231B}"/>
              </a:ext>
            </a:extLst>
          </p:cNvPr>
          <p:cNvSpPr>
            <a:spLocks noGrp="1"/>
          </p:cNvSpPr>
          <p:nvPr>
            <p:ph idx="1"/>
          </p:nvPr>
        </p:nvSpPr>
        <p:spPr>
          <a:xfrm>
            <a:off x="838200" y="1110518"/>
            <a:ext cx="10515600" cy="5676045"/>
          </a:xfrm>
        </p:spPr>
        <p:txBody>
          <a:bodyPr vert="horz" lIns="91440" tIns="45720" rIns="91440" bIns="45720" rtlCol="0" anchor="t">
            <a:normAutofit/>
          </a:bodyPr>
          <a:lstStyle/>
          <a:p>
            <a:r>
              <a:rPr lang="en-US">
                <a:solidFill>
                  <a:schemeClr val="accent1">
                    <a:lumMod val="50000"/>
                  </a:schemeClr>
                </a:solidFill>
                <a:ea typeface="+mn-lt"/>
                <a:cs typeface="+mn-lt"/>
              </a:rPr>
              <a:t>One of the greatest challenges in the implementation of VANETs.</a:t>
            </a:r>
          </a:p>
          <a:p>
            <a:r>
              <a:rPr lang="en-US">
                <a:solidFill>
                  <a:schemeClr val="accent1">
                    <a:lumMod val="50000"/>
                  </a:schemeClr>
                </a:solidFill>
                <a:ea typeface="+mn-lt"/>
                <a:cs typeface="+mn-lt"/>
              </a:rPr>
              <a:t>Since information is sent via broadcasts in wireless communication, it can be received by any network node. These are privacy-sensitive data (vehicle location, real identity, speed, time) and internal car sensor data. </a:t>
            </a:r>
          </a:p>
          <a:p>
            <a:r>
              <a:rPr lang="en-US">
                <a:solidFill>
                  <a:schemeClr val="accent1">
                    <a:lumMod val="50000"/>
                  </a:schemeClr>
                </a:solidFill>
                <a:ea typeface="+mn-lt"/>
                <a:cs typeface="+mn-lt"/>
              </a:rPr>
              <a:t>The goal is to keep the drivers  information out of reach of unauthorized observers.</a:t>
            </a:r>
          </a:p>
          <a:p>
            <a:r>
              <a:rPr lang="en-US">
                <a:solidFill>
                  <a:schemeClr val="accent1">
                    <a:lumMod val="50000"/>
                  </a:schemeClr>
                </a:solidFill>
                <a:ea typeface="Calibri"/>
                <a:cs typeface="Calibri"/>
              </a:rPr>
              <a:t>Threats</a:t>
            </a:r>
          </a:p>
          <a:p>
            <a:r>
              <a:rPr lang="en-US">
                <a:solidFill>
                  <a:schemeClr val="accent1">
                    <a:lumMod val="50000"/>
                  </a:schemeClr>
                </a:solidFill>
                <a:ea typeface="Calibri"/>
                <a:cs typeface="Calibri"/>
              </a:rPr>
              <a:t>The trade-off between privacy and security</a:t>
            </a:r>
          </a:p>
          <a:p>
            <a:r>
              <a:rPr lang="en-US">
                <a:solidFill>
                  <a:schemeClr val="accent1">
                    <a:lumMod val="50000"/>
                  </a:schemeClr>
                </a:solidFill>
                <a:ea typeface="Calibri"/>
                <a:cs typeface="Calibri"/>
              </a:rPr>
              <a:t>User's reluctance</a:t>
            </a:r>
          </a:p>
        </p:txBody>
      </p:sp>
    </p:spTree>
    <p:extLst>
      <p:ext uri="{BB962C8B-B14F-4D97-AF65-F5344CB8AC3E}">
        <p14:creationId xmlns:p14="http://schemas.microsoft.com/office/powerpoint/2010/main" val="36197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B4A33-EDB7-4D28-4014-C9645AD685C9}"/>
              </a:ext>
            </a:extLst>
          </p:cNvPr>
          <p:cNvSpPr txBox="1"/>
          <p:nvPr/>
        </p:nvSpPr>
        <p:spPr>
          <a:xfrm>
            <a:off x="466526" y="314864"/>
            <a:ext cx="11526917"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solidFill>
                  <a:schemeClr val="accent1">
                    <a:lumMod val="50000"/>
                  </a:schemeClr>
                </a:solidFill>
                <a:ea typeface="+mn-lt"/>
                <a:cs typeface="+mn-lt"/>
              </a:rPr>
              <a:t>Solutions proposed to ensure privacy:</a:t>
            </a:r>
            <a:endParaRPr lang="en-US" sz="2400" dirty="0">
              <a:solidFill>
                <a:schemeClr val="accent1">
                  <a:lumMod val="50000"/>
                </a:schemeClr>
              </a:solidFill>
            </a:endParaRPr>
          </a:p>
          <a:p>
            <a:pPr marL="342900" indent="-342900">
              <a:buFont typeface="Arial"/>
              <a:buChar char="•"/>
            </a:pPr>
            <a:endParaRPr lang="en-US" sz="2400" b="1">
              <a:solidFill>
                <a:schemeClr val="accent1">
                  <a:lumMod val="50000"/>
                </a:schemeClr>
              </a:solidFill>
              <a:ea typeface="Calibri"/>
              <a:cs typeface="Calibri"/>
            </a:endParaRPr>
          </a:p>
          <a:p>
            <a:r>
              <a:rPr lang="en-US" sz="2000" dirty="0">
                <a:solidFill>
                  <a:schemeClr val="accent1">
                    <a:lumMod val="50000"/>
                  </a:schemeClr>
                </a:solidFill>
                <a:ea typeface="Calibri"/>
                <a:cs typeface="Calibri"/>
              </a:rPr>
              <a:t>        Different solutions are proposed by different authors, some of them are :</a:t>
            </a:r>
          </a:p>
          <a:p>
            <a:pPr marL="800100" lvl="1" indent="-342900">
              <a:buFont typeface="Courier New"/>
              <a:buChar char="o"/>
            </a:pPr>
            <a:r>
              <a:rPr lang="en-US" sz="2000" b="1" dirty="0">
                <a:solidFill>
                  <a:schemeClr val="accent1">
                    <a:lumMod val="50000"/>
                  </a:schemeClr>
                </a:solidFill>
                <a:ea typeface="+mn-lt"/>
                <a:cs typeface="+mn-lt"/>
              </a:rPr>
              <a:t>Papadimitratos</a:t>
            </a:r>
            <a:endParaRPr lang="en-US" sz="2000" b="1" dirty="0">
              <a:solidFill>
                <a:schemeClr val="accent1">
                  <a:lumMod val="50000"/>
                </a:schemeClr>
              </a:solidFill>
              <a:ea typeface="Calibri"/>
              <a:cs typeface="Calibri"/>
            </a:endParaRPr>
          </a:p>
          <a:p>
            <a:pPr marL="1257300" lvl="2" indent="-342900">
              <a:buFont typeface="Wingdings"/>
              <a:buChar char="§"/>
            </a:pPr>
            <a:r>
              <a:rPr lang="en-US" sz="2000" dirty="0">
                <a:solidFill>
                  <a:schemeClr val="accent1">
                    <a:lumMod val="50000"/>
                  </a:schemeClr>
                </a:solidFill>
                <a:latin typeface="Calibri"/>
                <a:ea typeface="Calibri"/>
                <a:cs typeface="Calibri"/>
              </a:rPr>
              <a:t>Pseudonyms-- Certification Authorities(CAs) role</a:t>
            </a:r>
          </a:p>
          <a:p>
            <a:pPr marL="800100" lvl="1" indent="-342900">
              <a:buFont typeface="Courier New"/>
              <a:buChar char="o"/>
            </a:pPr>
            <a:r>
              <a:rPr lang="en-US" sz="2000" b="1" dirty="0">
                <a:solidFill>
                  <a:schemeClr val="accent1">
                    <a:lumMod val="50000"/>
                  </a:schemeClr>
                </a:solidFill>
                <a:latin typeface="Calibri"/>
                <a:ea typeface="Calibri"/>
                <a:cs typeface="Arial"/>
              </a:rPr>
              <a:t>Raya</a:t>
            </a:r>
          </a:p>
          <a:p>
            <a:pPr marL="1257300" lvl="2" indent="-342900">
              <a:buFont typeface="Wingdings"/>
              <a:buChar char="§"/>
            </a:pPr>
            <a:r>
              <a:rPr lang="en-US" sz="2000" dirty="0">
                <a:solidFill>
                  <a:schemeClr val="accent1">
                    <a:lumMod val="50000"/>
                  </a:schemeClr>
                </a:solidFill>
                <a:latin typeface="Calibri"/>
                <a:ea typeface="Calibri"/>
                <a:cs typeface="Arial"/>
              </a:rPr>
              <a:t>Set of anonymous keys--changes frequently according to driving speed</a:t>
            </a:r>
          </a:p>
          <a:p>
            <a:pPr marL="1257300" lvl="2" indent="-342900">
              <a:buFont typeface="Wingdings"/>
              <a:buChar char="§"/>
            </a:pPr>
            <a:r>
              <a:rPr lang="en-US" sz="2000" dirty="0">
                <a:solidFill>
                  <a:schemeClr val="accent1">
                    <a:lumMod val="50000"/>
                  </a:schemeClr>
                </a:solidFill>
                <a:latin typeface="Calibri"/>
                <a:ea typeface="Calibri"/>
                <a:cs typeface="Arial"/>
              </a:rPr>
              <a:t>A key is used only once--Preloaded in Vehicles TPD, will be changed during yearly checkup.</a:t>
            </a:r>
          </a:p>
          <a:p>
            <a:pPr marL="800100" lvl="1" indent="-342900">
              <a:buFont typeface="Courier New"/>
              <a:buChar char="o"/>
            </a:pPr>
            <a:r>
              <a:rPr lang="en-US" sz="2000" b="1" dirty="0">
                <a:solidFill>
                  <a:schemeClr val="accent1">
                    <a:lumMod val="50000"/>
                  </a:schemeClr>
                </a:solidFill>
                <a:latin typeface="Calibri"/>
                <a:ea typeface="Calibri"/>
                <a:cs typeface="Arial"/>
              </a:rPr>
              <a:t>Dotzer </a:t>
            </a:r>
          </a:p>
          <a:p>
            <a:pPr marL="1257300" lvl="2" indent="-342900">
              <a:buFont typeface="Wingdings"/>
              <a:buChar char="§"/>
            </a:pPr>
            <a:r>
              <a:rPr lang="en-US" sz="2000" dirty="0">
                <a:solidFill>
                  <a:schemeClr val="accent1">
                    <a:lumMod val="50000"/>
                  </a:schemeClr>
                </a:solidFill>
                <a:latin typeface="Calibri"/>
                <a:ea typeface="Calibri"/>
                <a:cs typeface="Arial"/>
              </a:rPr>
              <a:t>Proposed a three-phase approach involving pseudonym matching, credential acquisition, credential verification for secure communication.</a:t>
            </a:r>
          </a:p>
          <a:p>
            <a:pPr marL="800100" lvl="1" indent="-342900">
              <a:buFont typeface="Courier New"/>
              <a:buChar char="o"/>
            </a:pPr>
            <a:r>
              <a:rPr lang="en-US" sz="2000" b="1" dirty="0">
                <a:solidFill>
                  <a:schemeClr val="accent1">
                    <a:lumMod val="50000"/>
                  </a:schemeClr>
                </a:solidFill>
                <a:latin typeface="Calibri"/>
                <a:ea typeface="Calibri"/>
                <a:cs typeface="Arial"/>
              </a:rPr>
              <a:t>Lu</a:t>
            </a:r>
          </a:p>
          <a:p>
            <a:pPr marL="1257300" lvl="2" indent="-342900">
              <a:buFont typeface="Wingdings"/>
              <a:buChar char="§"/>
            </a:pPr>
            <a:r>
              <a:rPr lang="en-US" sz="2000" dirty="0">
                <a:solidFill>
                  <a:schemeClr val="accent1">
                    <a:lumMod val="50000"/>
                  </a:schemeClr>
                </a:solidFill>
                <a:latin typeface="Calibri"/>
                <a:ea typeface="Calibri"/>
                <a:cs typeface="Arial"/>
              </a:rPr>
              <a:t>Introduces ECPP protocol for anonymous authentication.</a:t>
            </a:r>
          </a:p>
          <a:p>
            <a:pPr marL="1257300" lvl="2" indent="-342900">
              <a:buFont typeface="Wingdings"/>
              <a:buChar char="§"/>
            </a:pPr>
            <a:r>
              <a:rPr lang="en-US" sz="2000" dirty="0">
                <a:solidFill>
                  <a:schemeClr val="accent1">
                    <a:lumMod val="50000"/>
                  </a:schemeClr>
                </a:solidFill>
                <a:latin typeface="Calibri"/>
                <a:ea typeface="Calibri"/>
                <a:cs typeface="Arial"/>
              </a:rPr>
              <a:t>Protocol uses short time anonymous keys between OBUs and RSUs</a:t>
            </a:r>
          </a:p>
          <a:p>
            <a:pPr marL="1257300" lvl="2" indent="-342900">
              <a:buFont typeface="Wingdings"/>
              <a:buChar char="§"/>
            </a:pPr>
            <a:r>
              <a:rPr lang="en-US" sz="2000" dirty="0">
                <a:solidFill>
                  <a:schemeClr val="accent1">
                    <a:lumMod val="50000"/>
                  </a:schemeClr>
                </a:solidFill>
                <a:latin typeface="Calibri"/>
                <a:ea typeface="Calibri"/>
                <a:cs typeface="Arial"/>
              </a:rPr>
              <a:t>Keys are requested, generated and verified by trusted authority (TA) during communication.</a:t>
            </a:r>
          </a:p>
          <a:p>
            <a:pPr marL="800100" lvl="1" indent="-342900">
              <a:buFont typeface="Courier New"/>
              <a:buChar char="o"/>
            </a:pPr>
            <a:r>
              <a:rPr lang="en-US" sz="2000" b="1" dirty="0">
                <a:solidFill>
                  <a:schemeClr val="accent1">
                    <a:lumMod val="50000"/>
                  </a:schemeClr>
                </a:solidFill>
                <a:latin typeface="Calibri"/>
                <a:ea typeface="Calibri"/>
                <a:cs typeface="Arial"/>
              </a:rPr>
              <a:t>Calandriello</a:t>
            </a:r>
          </a:p>
          <a:p>
            <a:pPr marL="1257300" lvl="2" indent="-342900">
              <a:buFont typeface="Wingdings"/>
              <a:buChar char="§"/>
            </a:pPr>
            <a:r>
              <a:rPr lang="en-US" sz="2000" dirty="0">
                <a:solidFill>
                  <a:schemeClr val="accent1">
                    <a:lumMod val="50000"/>
                  </a:schemeClr>
                </a:solidFill>
                <a:ea typeface="+mn-lt"/>
                <a:cs typeface="+mn-lt"/>
              </a:rPr>
              <a:t>Proposes On-Board Units with a set of pseudonyms(public keys  certified by CAs) and the corresponding private keys. </a:t>
            </a:r>
            <a:endParaRPr lang="en-US" sz="2000" dirty="0">
              <a:solidFill>
                <a:schemeClr val="accent1">
                  <a:lumMod val="50000"/>
                </a:schemeClr>
              </a:solidFill>
              <a:ea typeface="+mn-lt"/>
              <a:cs typeface="Arial"/>
            </a:endParaRPr>
          </a:p>
          <a:p>
            <a:pPr marL="1257300" lvl="2" indent="-342900">
              <a:buFont typeface="Wingdings"/>
              <a:buChar char="§"/>
            </a:pPr>
            <a:r>
              <a:rPr lang="en-US" sz="2000" dirty="0">
                <a:solidFill>
                  <a:schemeClr val="accent1">
                    <a:lumMod val="50000"/>
                  </a:schemeClr>
                </a:solidFill>
                <a:ea typeface="+mn-lt"/>
                <a:cs typeface="+mn-lt"/>
              </a:rPr>
              <a:t>Uses a group signing key for message authentication without revealing individual vehicle identities.</a:t>
            </a:r>
            <a:endParaRPr lang="en-US" sz="2000" dirty="0">
              <a:solidFill>
                <a:schemeClr val="accent1">
                  <a:lumMod val="50000"/>
                </a:schemeClr>
              </a:solidFill>
              <a:ea typeface="Calibri"/>
              <a:cs typeface="Arial"/>
            </a:endParaRPr>
          </a:p>
          <a:p>
            <a:r>
              <a:rPr lang="en-US" sz="2000" b="1" dirty="0">
                <a:solidFill>
                  <a:schemeClr val="accent1">
                    <a:lumMod val="50000"/>
                  </a:schemeClr>
                </a:solidFill>
                <a:ea typeface="Calibri"/>
                <a:cs typeface="Calibri"/>
              </a:rPr>
              <a:t>      </a:t>
            </a:r>
          </a:p>
        </p:txBody>
      </p:sp>
    </p:spTree>
    <p:extLst>
      <p:ext uri="{BB962C8B-B14F-4D97-AF65-F5344CB8AC3E}">
        <p14:creationId xmlns:p14="http://schemas.microsoft.com/office/powerpoint/2010/main" val="414686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D85E-3FC9-2A95-2BDF-48FFB2729DA1}"/>
              </a:ext>
            </a:extLst>
          </p:cNvPr>
          <p:cNvSpPr>
            <a:spLocks noGrp="1"/>
          </p:cNvSpPr>
          <p:nvPr>
            <p:ph type="title"/>
          </p:nvPr>
        </p:nvSpPr>
        <p:spPr>
          <a:xfrm>
            <a:off x="665018" y="7216"/>
            <a:ext cx="10515600" cy="713654"/>
          </a:xfrm>
        </p:spPr>
        <p:txBody>
          <a:bodyPr>
            <a:normAutofit/>
          </a:bodyPr>
          <a:lstStyle/>
          <a:p>
            <a:r>
              <a:rPr lang="en-US" sz="3200" b="1">
                <a:solidFill>
                  <a:srgbClr val="C00000"/>
                </a:solidFill>
                <a:latin typeface="Calibri"/>
                <a:ea typeface="Calibri Light"/>
                <a:cs typeface="Calibri Light"/>
              </a:rPr>
              <a:t>12.Security solutions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AA9B3231-1615-E3FA-698A-78695A4E322B}"/>
              </a:ext>
            </a:extLst>
          </p:cNvPr>
          <p:cNvSpPr>
            <a:spLocks noGrp="1"/>
          </p:cNvSpPr>
          <p:nvPr>
            <p:ph idx="1"/>
          </p:nvPr>
        </p:nvSpPr>
        <p:spPr>
          <a:xfrm>
            <a:off x="399473" y="844262"/>
            <a:ext cx="11520054" cy="5886882"/>
          </a:xfrm>
        </p:spPr>
        <p:txBody>
          <a:bodyPr vert="horz" lIns="91440" tIns="45720" rIns="91440" bIns="45720" rtlCol="0" anchor="t">
            <a:noAutofit/>
          </a:bodyPr>
          <a:lstStyle/>
          <a:p>
            <a:pPr marL="0" indent="0">
              <a:buNone/>
            </a:pPr>
            <a:r>
              <a:rPr lang="en-US" sz="1600">
                <a:solidFill>
                  <a:schemeClr val="accent1">
                    <a:lumMod val="50000"/>
                  </a:schemeClr>
                </a:solidFill>
                <a:ea typeface="Calibri"/>
                <a:cs typeface="Calibri"/>
              </a:rPr>
              <a:t>Some of the solutions are :</a:t>
            </a:r>
          </a:p>
          <a:p>
            <a:r>
              <a:rPr lang="en-US" sz="1800" b="1">
                <a:solidFill>
                  <a:schemeClr val="accent1">
                    <a:lumMod val="50000"/>
                  </a:schemeClr>
                </a:solidFill>
                <a:ea typeface="+mn-lt"/>
                <a:cs typeface="+mn-lt"/>
              </a:rPr>
              <a:t>1. Raya:</a:t>
            </a:r>
            <a:endParaRPr lang="en-US" sz="1800" b="1">
              <a:solidFill>
                <a:schemeClr val="accent1">
                  <a:lumMod val="50000"/>
                </a:schemeClr>
              </a:solidFill>
              <a:ea typeface="Calibri"/>
              <a:cs typeface="Calibri"/>
            </a:endParaRPr>
          </a:p>
          <a:p>
            <a:pPr lvl="1">
              <a:buFont typeface="Courier New" panose="020B0604020202020204" pitchFamily="34" charset="0"/>
              <a:buChar char="o"/>
            </a:pPr>
            <a:r>
              <a:rPr lang="en-US" sz="1600">
                <a:solidFill>
                  <a:schemeClr val="accent1">
                    <a:lumMod val="50000"/>
                  </a:schemeClr>
                </a:solidFill>
                <a:ea typeface="+mn-lt"/>
                <a:cs typeface="+mn-lt"/>
              </a:rPr>
              <a:t>  </a:t>
            </a:r>
            <a:r>
              <a:rPr lang="en-US" sz="1600" b="1">
                <a:solidFill>
                  <a:schemeClr val="accent1">
                    <a:lumMod val="50000"/>
                  </a:schemeClr>
                </a:solidFill>
                <a:ea typeface="+mn-lt"/>
                <a:cs typeface="+mn-lt"/>
              </a:rPr>
              <a:t> Solution:</a:t>
            </a:r>
            <a:r>
              <a:rPr lang="en-US" sz="1600">
                <a:solidFill>
                  <a:schemeClr val="accent1">
                    <a:lumMod val="50000"/>
                  </a:schemeClr>
                </a:solidFill>
                <a:ea typeface="+mn-lt"/>
                <a:cs typeface="+mn-lt"/>
              </a:rPr>
              <a:t> Emphasizes digital signatures for authenticating messages in VANETs.</a:t>
            </a:r>
            <a:endParaRPr lang="en-US" sz="1600">
              <a:solidFill>
                <a:schemeClr val="accent1">
                  <a:lumMod val="50000"/>
                </a:schemeClr>
              </a:solidFill>
              <a:ea typeface="Calibri"/>
              <a:cs typeface="Calibri"/>
            </a:endParaRPr>
          </a:p>
          <a:p>
            <a:pPr lvl="1">
              <a:buFont typeface="Courier New" panose="020B0604020202020204" pitchFamily="34" charset="0"/>
              <a:buChar char="o"/>
            </a:pPr>
            <a:r>
              <a:rPr lang="en-US" sz="1600">
                <a:solidFill>
                  <a:schemeClr val="accent1">
                    <a:lumMod val="50000"/>
                  </a:schemeClr>
                </a:solidFill>
                <a:ea typeface="+mn-lt"/>
                <a:cs typeface="+mn-lt"/>
              </a:rPr>
              <a:t>  </a:t>
            </a:r>
            <a:r>
              <a:rPr lang="en-US" sz="1600" b="1">
                <a:solidFill>
                  <a:schemeClr val="accent1">
                    <a:lumMod val="50000"/>
                  </a:schemeClr>
                </a:solidFill>
                <a:ea typeface="+mn-lt"/>
                <a:cs typeface="+mn-lt"/>
              </a:rPr>
              <a:t> Approach:</a:t>
            </a:r>
            <a:r>
              <a:rPr lang="en-US" sz="1600">
                <a:solidFill>
                  <a:schemeClr val="accent1">
                    <a:lumMod val="50000"/>
                  </a:schemeClr>
                </a:solidFill>
                <a:ea typeface="+mn-lt"/>
                <a:cs typeface="+mn-lt"/>
              </a:rPr>
              <a:t> Proposes using a tamper-proof device to secure private keys and manage cryptographic keys for </a:t>
            </a:r>
          </a:p>
          <a:p>
            <a:pPr marL="457200" lvl="1" indent="0">
              <a:buNone/>
            </a:pPr>
            <a:r>
              <a:rPr lang="en-US" sz="1600">
                <a:solidFill>
                  <a:schemeClr val="accent1">
                    <a:lumMod val="50000"/>
                  </a:schemeClr>
                </a:solidFill>
                <a:ea typeface="+mn-lt"/>
                <a:cs typeface="+mn-lt"/>
              </a:rPr>
              <a:t>        user privacy.</a:t>
            </a:r>
            <a:endParaRPr lang="en-US" sz="1600">
              <a:solidFill>
                <a:schemeClr val="accent1">
                  <a:lumMod val="50000"/>
                </a:schemeClr>
              </a:solidFill>
              <a:ea typeface="Calibri"/>
              <a:cs typeface="Calibri"/>
            </a:endParaRPr>
          </a:p>
          <a:p>
            <a:pPr lvl="1">
              <a:buFont typeface="Courier New" panose="020B0604020202020204" pitchFamily="34" charset="0"/>
              <a:buChar char="o"/>
            </a:pPr>
            <a:r>
              <a:rPr lang="en-US" sz="1600" b="1">
                <a:solidFill>
                  <a:schemeClr val="accent1">
                    <a:lumMod val="50000"/>
                  </a:schemeClr>
                </a:solidFill>
                <a:ea typeface="+mn-lt"/>
                <a:cs typeface="+mn-lt"/>
              </a:rPr>
              <a:t>   Security Measures:</a:t>
            </a:r>
            <a:r>
              <a:rPr lang="en-US" sz="1600">
                <a:solidFill>
                  <a:schemeClr val="accent1">
                    <a:lumMod val="50000"/>
                  </a:schemeClr>
                </a:solidFill>
                <a:ea typeface="+mn-lt"/>
                <a:cs typeface="+mn-lt"/>
              </a:rPr>
              <a:t> Recommends symmetric cryptographic primitives, channel switching, and verification </a:t>
            </a:r>
          </a:p>
          <a:p>
            <a:pPr marL="457200" lvl="1" indent="0">
              <a:buNone/>
            </a:pPr>
            <a:r>
              <a:rPr lang="en-US" sz="1600">
                <a:solidFill>
                  <a:schemeClr val="accent1">
                    <a:lumMod val="50000"/>
                  </a:schemeClr>
                </a:solidFill>
                <a:ea typeface="+mn-lt"/>
                <a:cs typeface="+mn-lt"/>
              </a:rPr>
              <a:t>        of received data from multiple sources to prevent attacks.</a:t>
            </a:r>
            <a:endParaRPr lang="en-US" sz="1600">
              <a:solidFill>
                <a:schemeClr val="accent1">
                  <a:lumMod val="50000"/>
                </a:schemeClr>
              </a:solidFill>
              <a:ea typeface="Calibri"/>
              <a:cs typeface="Calibri"/>
            </a:endParaRPr>
          </a:p>
          <a:p>
            <a:r>
              <a:rPr lang="en-US" sz="1800" b="1">
                <a:solidFill>
                  <a:schemeClr val="accent1">
                    <a:lumMod val="50000"/>
                  </a:schemeClr>
                </a:solidFill>
                <a:ea typeface="+mn-lt"/>
                <a:cs typeface="+mn-lt"/>
              </a:rPr>
              <a:t>2. Frank Karl:</a:t>
            </a:r>
            <a:endParaRPr lang="en-US" sz="1800" b="1">
              <a:solidFill>
                <a:schemeClr val="accent1">
                  <a:lumMod val="50000"/>
                </a:schemeClr>
              </a:solidFill>
              <a:ea typeface="Calibri"/>
              <a:cs typeface="Calibri"/>
            </a:endParaRPr>
          </a:p>
          <a:p>
            <a:pPr lvl="1">
              <a:buFont typeface="Courier New" panose="020B0604020202020204" pitchFamily="34" charset="0"/>
              <a:buChar char="o"/>
            </a:pPr>
            <a:r>
              <a:rPr lang="en-US" sz="1600">
                <a:solidFill>
                  <a:schemeClr val="accent1">
                    <a:lumMod val="50000"/>
                  </a:schemeClr>
                </a:solidFill>
                <a:ea typeface="+mn-lt"/>
                <a:cs typeface="+mn-lt"/>
              </a:rPr>
              <a:t>  </a:t>
            </a:r>
            <a:r>
              <a:rPr lang="en-US" sz="1600" b="1">
                <a:solidFill>
                  <a:schemeClr val="accent1">
                    <a:lumMod val="50000"/>
                  </a:schemeClr>
                </a:solidFill>
                <a:ea typeface="+mn-lt"/>
                <a:cs typeface="+mn-lt"/>
              </a:rPr>
              <a:t> Solution:</a:t>
            </a:r>
            <a:r>
              <a:rPr lang="en-US" sz="1600">
                <a:solidFill>
                  <a:schemeClr val="accent1">
                    <a:lumMod val="50000"/>
                  </a:schemeClr>
                </a:solidFill>
                <a:ea typeface="+mn-lt"/>
                <a:cs typeface="+mn-lt"/>
              </a:rPr>
              <a:t> Security-Requirements Engineering using Cluster Analysis (SECA).</a:t>
            </a:r>
            <a:endParaRPr lang="en-US" sz="1600">
              <a:solidFill>
                <a:schemeClr val="accent1">
                  <a:lumMod val="50000"/>
                </a:schemeClr>
              </a:solidFill>
              <a:ea typeface="Calibri"/>
              <a:cs typeface="Calibri"/>
            </a:endParaRPr>
          </a:p>
          <a:p>
            <a:pPr lvl="1">
              <a:buFont typeface="Courier New" panose="020B0604020202020204" pitchFamily="34" charset="0"/>
              <a:buChar char="o"/>
            </a:pPr>
            <a:r>
              <a:rPr lang="en-US" sz="1600">
                <a:solidFill>
                  <a:schemeClr val="accent1">
                    <a:lumMod val="50000"/>
                  </a:schemeClr>
                </a:solidFill>
                <a:ea typeface="+mn-lt"/>
                <a:cs typeface="+mn-lt"/>
              </a:rPr>
              <a:t>   </a:t>
            </a:r>
            <a:r>
              <a:rPr lang="en-US" sz="1600" b="1">
                <a:solidFill>
                  <a:schemeClr val="accent1">
                    <a:lumMod val="50000"/>
                  </a:schemeClr>
                </a:solidFill>
                <a:ea typeface="+mn-lt"/>
                <a:cs typeface="+mn-lt"/>
              </a:rPr>
              <a:t>Approach: </a:t>
            </a:r>
            <a:r>
              <a:rPr lang="en-US" sz="1600">
                <a:solidFill>
                  <a:schemeClr val="accent1">
                    <a:lumMod val="50000"/>
                  </a:schemeClr>
                </a:solidFill>
                <a:ea typeface="+mn-lt"/>
                <a:cs typeface="+mn-lt"/>
              </a:rPr>
              <a:t>Analyzes a subset of representative applications, applies attack use cases, and derives </a:t>
            </a:r>
          </a:p>
          <a:p>
            <a:pPr marL="457200" lvl="1" indent="0">
              <a:buNone/>
            </a:pPr>
            <a:r>
              <a:rPr lang="en-US" sz="1600">
                <a:solidFill>
                  <a:schemeClr val="accent1">
                    <a:lumMod val="50000"/>
                  </a:schemeClr>
                </a:solidFill>
                <a:ea typeface="+mn-lt"/>
                <a:cs typeface="+mn-lt"/>
              </a:rPr>
              <a:t>        required security  mechanisms.</a:t>
            </a:r>
            <a:endParaRPr lang="en-US" sz="1600">
              <a:solidFill>
                <a:schemeClr val="accent1">
                  <a:lumMod val="50000"/>
                </a:schemeClr>
              </a:solidFill>
              <a:ea typeface="Calibri"/>
              <a:cs typeface="Calibri"/>
            </a:endParaRPr>
          </a:p>
          <a:p>
            <a:pPr lvl="1">
              <a:buFont typeface="Courier New" panose="020B0604020202020204" pitchFamily="34" charset="0"/>
              <a:buChar char="o"/>
            </a:pPr>
            <a:r>
              <a:rPr lang="en-US" sz="1600">
                <a:solidFill>
                  <a:schemeClr val="accent1">
                    <a:lumMod val="50000"/>
                  </a:schemeClr>
                </a:solidFill>
                <a:ea typeface="+mn-lt"/>
                <a:cs typeface="+mn-lt"/>
              </a:rPr>
              <a:t>  </a:t>
            </a:r>
            <a:r>
              <a:rPr lang="en-US" sz="1600" b="1">
                <a:solidFill>
                  <a:schemeClr val="accent1">
                    <a:lumMod val="50000"/>
                  </a:schemeClr>
                </a:solidFill>
                <a:ea typeface="+mn-lt"/>
                <a:cs typeface="+mn-lt"/>
              </a:rPr>
              <a:t> Outcome: </a:t>
            </a:r>
            <a:r>
              <a:rPr lang="en-US" sz="1600">
                <a:solidFill>
                  <a:schemeClr val="accent1">
                    <a:lumMod val="50000"/>
                  </a:schemeClr>
                </a:solidFill>
                <a:ea typeface="+mn-lt"/>
                <a:cs typeface="+mn-lt"/>
              </a:rPr>
              <a:t>Identifies security solutions for specific application clusters, allowing for broader application </a:t>
            </a:r>
          </a:p>
          <a:p>
            <a:pPr marL="457200" lvl="1" indent="0">
              <a:buNone/>
            </a:pPr>
            <a:r>
              <a:rPr lang="en-US" sz="1600">
                <a:solidFill>
                  <a:schemeClr val="accent1">
                    <a:lumMod val="50000"/>
                  </a:schemeClr>
                </a:solidFill>
                <a:ea typeface="+mn-lt"/>
                <a:cs typeface="+mn-lt"/>
              </a:rPr>
              <a:t>        within  each  cluster.</a:t>
            </a:r>
            <a:endParaRPr lang="en-US" sz="1600">
              <a:solidFill>
                <a:schemeClr val="accent1">
                  <a:lumMod val="50000"/>
                </a:schemeClr>
              </a:solidFill>
              <a:ea typeface="Calibri"/>
              <a:cs typeface="Calibri"/>
            </a:endParaRPr>
          </a:p>
          <a:p>
            <a:endParaRPr lang="en-US" sz="1800" b="1">
              <a:solidFill>
                <a:schemeClr val="accent1">
                  <a:lumMod val="50000"/>
                </a:schemeClr>
              </a:solidFill>
              <a:ea typeface="Calibri"/>
              <a:cs typeface="Calibri"/>
            </a:endParaRPr>
          </a:p>
          <a:p>
            <a:endParaRPr lang="en-US"/>
          </a:p>
        </p:txBody>
      </p:sp>
      <p:pic>
        <p:nvPicPr>
          <p:cNvPr id="4" name="Picture 3" descr="A diagram of security system&#10;&#10;Description automatically generated">
            <a:extLst>
              <a:ext uri="{FF2B5EF4-FFF2-40B4-BE49-F238E27FC236}">
                <a16:creationId xmlns:a16="http://schemas.microsoft.com/office/drawing/2014/main" id="{B1D6C294-DAA0-CBBD-7C10-73E6A860941A}"/>
              </a:ext>
            </a:extLst>
          </p:cNvPr>
          <p:cNvPicPr>
            <a:picLocks noChangeAspect="1"/>
          </p:cNvPicPr>
          <p:nvPr/>
        </p:nvPicPr>
        <p:blipFill>
          <a:blip r:embed="rId2"/>
          <a:stretch>
            <a:fillRect/>
          </a:stretch>
        </p:blipFill>
        <p:spPr>
          <a:xfrm>
            <a:off x="3022456" y="4466070"/>
            <a:ext cx="5800725" cy="2266950"/>
          </a:xfrm>
          <a:prstGeom prst="rect">
            <a:avLst/>
          </a:prstGeom>
        </p:spPr>
      </p:pic>
      <p:sp>
        <p:nvSpPr>
          <p:cNvPr id="5" name="Right Brace 4">
            <a:extLst>
              <a:ext uri="{FF2B5EF4-FFF2-40B4-BE49-F238E27FC236}">
                <a16:creationId xmlns:a16="http://schemas.microsoft.com/office/drawing/2014/main" id="{A98D7180-E81F-5D1B-B254-4F2C964419CE}"/>
              </a:ext>
            </a:extLst>
          </p:cNvPr>
          <p:cNvSpPr/>
          <p:nvPr/>
        </p:nvSpPr>
        <p:spPr>
          <a:xfrm>
            <a:off x="8993038" y="5111152"/>
            <a:ext cx="675734" cy="9776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A600D4F-EC33-24D3-3BEB-33F985BB3121}"/>
              </a:ext>
            </a:extLst>
          </p:cNvPr>
          <p:cNvSpPr txBox="1"/>
          <p:nvPr/>
        </p:nvSpPr>
        <p:spPr>
          <a:xfrm>
            <a:off x="9755037" y="541307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ea typeface="Calibri"/>
                <a:cs typeface="Calibri"/>
              </a:rPr>
              <a:t>Steps of SECA process</a:t>
            </a:r>
            <a:endParaRPr lang="en-US" sz="2000" b="1">
              <a:solidFill>
                <a:schemeClr val="accent1">
                  <a:lumMod val="50000"/>
                </a:schemeClr>
              </a:solidFill>
            </a:endParaRPr>
          </a:p>
        </p:txBody>
      </p:sp>
    </p:spTree>
    <p:extLst>
      <p:ext uri="{BB962C8B-B14F-4D97-AF65-F5344CB8AC3E}">
        <p14:creationId xmlns:p14="http://schemas.microsoft.com/office/powerpoint/2010/main" val="913711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10CE7-D125-8695-0994-8A8493F2245A}"/>
              </a:ext>
            </a:extLst>
          </p:cNvPr>
          <p:cNvSpPr txBox="1"/>
          <p:nvPr/>
        </p:nvSpPr>
        <p:spPr>
          <a:xfrm>
            <a:off x="533400" y="695036"/>
            <a:ext cx="1007456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b="1" dirty="0">
                <a:solidFill>
                  <a:srgbClr val="203864"/>
                </a:solidFill>
                <a:cs typeface="Arial"/>
              </a:rPr>
              <a:t>3. Klaus:</a:t>
            </a:r>
            <a:r>
              <a:rPr lang="en-US" dirty="0">
                <a:solidFill>
                  <a:srgbClr val="203864"/>
                </a:solidFill>
                <a:cs typeface="Arial"/>
              </a:rPr>
              <a:t>​</a:t>
            </a:r>
          </a:p>
          <a:p>
            <a:pPr marL="742950" lvl="2" indent="-285750">
              <a:buFont typeface="Courier New"/>
              <a:buChar char="o"/>
            </a:pPr>
            <a:r>
              <a:rPr lang="en-US" dirty="0">
                <a:solidFill>
                  <a:srgbClr val="203864"/>
                </a:solidFill>
                <a:cs typeface="Arial"/>
              </a:rPr>
              <a:t>   </a:t>
            </a:r>
            <a:r>
              <a:rPr lang="en-US" b="1" dirty="0">
                <a:solidFill>
                  <a:srgbClr val="203864"/>
                </a:solidFill>
                <a:cs typeface="Arial"/>
              </a:rPr>
              <a:t>Solution:</a:t>
            </a:r>
            <a:r>
              <a:rPr lang="en-US" dirty="0">
                <a:solidFill>
                  <a:srgbClr val="203864"/>
                </a:solidFill>
                <a:cs typeface="Arial"/>
              </a:rPr>
              <a:t> Security Architecture for VANETs (SAV).​</a:t>
            </a:r>
            <a:endParaRPr lang="en-US" dirty="0">
              <a:solidFill>
                <a:srgbClr val="203864"/>
              </a:solidFill>
              <a:ea typeface="Calibri"/>
              <a:cs typeface="Arial"/>
            </a:endParaRPr>
          </a:p>
          <a:p>
            <a:pPr marL="742950" lvl="2" indent="-285750">
              <a:buFont typeface="Courier New"/>
              <a:buChar char="o"/>
            </a:pPr>
            <a:r>
              <a:rPr lang="en-US" dirty="0">
                <a:solidFill>
                  <a:srgbClr val="203864"/>
                </a:solidFill>
                <a:cs typeface="Arial"/>
              </a:rPr>
              <a:t> </a:t>
            </a:r>
            <a:r>
              <a:rPr lang="en-US" b="1" dirty="0">
                <a:solidFill>
                  <a:srgbClr val="203864"/>
                </a:solidFill>
                <a:cs typeface="Arial"/>
              </a:rPr>
              <a:t>  Model:</a:t>
            </a:r>
            <a:r>
              <a:rPr lang="en-US" dirty="0">
                <a:solidFill>
                  <a:srgbClr val="203864"/>
                </a:solidFill>
                <a:cs typeface="Arial"/>
              </a:rPr>
              <a:t> Three-layered architecture with centralized PKI for user privacy, single-hop security, </a:t>
            </a:r>
          </a:p>
          <a:p>
            <a:pPr marL="457200" lvl="2"/>
            <a:r>
              <a:rPr lang="en-US" dirty="0">
                <a:solidFill>
                  <a:srgbClr val="203864"/>
                </a:solidFill>
                <a:cs typeface="Arial"/>
              </a:rPr>
              <a:t>         and multi-hop ​ layer for various VANET  applications.​</a:t>
            </a:r>
            <a:endParaRPr lang="en-US" dirty="0">
              <a:solidFill>
                <a:srgbClr val="203864"/>
              </a:solidFill>
              <a:ea typeface="Calibri"/>
              <a:cs typeface="Arial"/>
            </a:endParaRPr>
          </a:p>
          <a:p>
            <a:pPr marL="742950" lvl="2" indent="-285750">
              <a:buFont typeface="Courier New"/>
              <a:buChar char="o"/>
            </a:pPr>
            <a:r>
              <a:rPr lang="en-US" dirty="0">
                <a:solidFill>
                  <a:srgbClr val="203864"/>
                </a:solidFill>
                <a:cs typeface="Arial"/>
              </a:rPr>
              <a:t>   </a:t>
            </a:r>
            <a:r>
              <a:rPr lang="en-US" b="1" dirty="0">
                <a:solidFill>
                  <a:srgbClr val="203864"/>
                </a:solidFill>
                <a:cs typeface="Arial"/>
              </a:rPr>
              <a:t>Security Features:</a:t>
            </a:r>
            <a:r>
              <a:rPr lang="en-US" dirty="0">
                <a:solidFill>
                  <a:srgbClr val="203864"/>
                </a:solidFill>
                <a:cs typeface="Arial"/>
              </a:rPr>
              <a:t> Digital signatures, CertS verification, and spatial cloak for multi-hop </a:t>
            </a:r>
          </a:p>
          <a:p>
            <a:pPr marL="457200" lvl="2"/>
            <a:r>
              <a:rPr lang="en-US" dirty="0">
                <a:solidFill>
                  <a:srgbClr val="203864"/>
                </a:solidFill>
                <a:cs typeface="Arial"/>
              </a:rPr>
              <a:t>         layer authentication.</a:t>
            </a:r>
            <a:endParaRPr lang="en-US" dirty="0">
              <a:solidFill>
                <a:srgbClr val="203864"/>
              </a:solidFill>
              <a:ea typeface="Calibri"/>
              <a:cs typeface="Arial"/>
            </a:endParaRPr>
          </a:p>
        </p:txBody>
      </p:sp>
      <p:pic>
        <p:nvPicPr>
          <p:cNvPr id="5" name="Picture 4" descr="A diagram of security system&#10;&#10;Description automatically generated">
            <a:extLst>
              <a:ext uri="{FF2B5EF4-FFF2-40B4-BE49-F238E27FC236}">
                <a16:creationId xmlns:a16="http://schemas.microsoft.com/office/drawing/2014/main" id="{C68BAB98-AF00-7EC2-DBA4-2C5ECC92701E}"/>
              </a:ext>
            </a:extLst>
          </p:cNvPr>
          <p:cNvPicPr>
            <a:picLocks noChangeAspect="1"/>
          </p:cNvPicPr>
          <p:nvPr/>
        </p:nvPicPr>
        <p:blipFill>
          <a:blip r:embed="rId2"/>
          <a:stretch>
            <a:fillRect/>
          </a:stretch>
        </p:blipFill>
        <p:spPr>
          <a:xfrm>
            <a:off x="1825477" y="2458260"/>
            <a:ext cx="6298181" cy="3997444"/>
          </a:xfrm>
          <a:prstGeom prst="rect">
            <a:avLst/>
          </a:prstGeom>
        </p:spPr>
      </p:pic>
      <p:sp>
        <p:nvSpPr>
          <p:cNvPr id="6" name="Right Brace 5">
            <a:extLst>
              <a:ext uri="{FF2B5EF4-FFF2-40B4-BE49-F238E27FC236}">
                <a16:creationId xmlns:a16="http://schemas.microsoft.com/office/drawing/2014/main" id="{30498C44-EAE7-C8E1-B88B-1127A6573653}"/>
              </a:ext>
            </a:extLst>
          </p:cNvPr>
          <p:cNvSpPr/>
          <p:nvPr/>
        </p:nvSpPr>
        <p:spPr>
          <a:xfrm>
            <a:off x="8116019" y="3594340"/>
            <a:ext cx="920149" cy="20559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90AD0C2-F675-B9F2-9A5D-229E5C4EF083}"/>
              </a:ext>
            </a:extLst>
          </p:cNvPr>
          <p:cNvSpPr txBox="1"/>
          <p:nvPr/>
        </p:nvSpPr>
        <p:spPr>
          <a:xfrm>
            <a:off x="9108057" y="4385095"/>
            <a:ext cx="2930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lumMod val="50000"/>
                  </a:schemeClr>
                </a:solidFill>
                <a:ea typeface="Calibri"/>
                <a:cs typeface="Calibri"/>
              </a:rPr>
              <a:t>Security Architecture for VANET (SAV)</a:t>
            </a:r>
            <a:endParaRPr lang="en-US" b="1">
              <a:solidFill>
                <a:schemeClr val="accent1">
                  <a:lumMod val="50000"/>
                </a:schemeClr>
              </a:solidFill>
            </a:endParaRPr>
          </a:p>
        </p:txBody>
      </p:sp>
    </p:spTree>
    <p:extLst>
      <p:ext uri="{BB962C8B-B14F-4D97-AF65-F5344CB8AC3E}">
        <p14:creationId xmlns:p14="http://schemas.microsoft.com/office/powerpoint/2010/main" val="324111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3558-A39F-8E29-E29E-4717E910A7A0}"/>
              </a:ext>
            </a:extLst>
          </p:cNvPr>
          <p:cNvSpPr>
            <a:spLocks noGrp="1"/>
          </p:cNvSpPr>
          <p:nvPr>
            <p:ph type="title"/>
          </p:nvPr>
        </p:nvSpPr>
        <p:spPr/>
        <p:txBody>
          <a:bodyPr/>
          <a:lstStyle/>
          <a:p>
            <a:r>
              <a:rPr lang="en-US" sz="3200" b="1" dirty="0">
                <a:solidFill>
                  <a:srgbClr val="C00000"/>
                </a:solidFill>
                <a:latin typeface="Calibri"/>
                <a:cs typeface="Calibri"/>
              </a:rPr>
              <a:t>Outline</a:t>
            </a:r>
          </a:p>
        </p:txBody>
      </p:sp>
      <p:sp>
        <p:nvSpPr>
          <p:cNvPr id="3" name="Content Placeholder 2">
            <a:extLst>
              <a:ext uri="{FF2B5EF4-FFF2-40B4-BE49-F238E27FC236}">
                <a16:creationId xmlns:a16="http://schemas.microsoft.com/office/drawing/2014/main" id="{0CAFEC24-35B0-DC8B-652A-2EB277E0A53F}"/>
              </a:ext>
            </a:extLst>
          </p:cNvPr>
          <p:cNvSpPr>
            <a:spLocks noGrp="1"/>
          </p:cNvSpPr>
          <p:nvPr>
            <p:ph sz="half" idx="1"/>
          </p:nvPr>
        </p:nvSpPr>
        <p:spPr>
          <a:xfrm>
            <a:off x="838200" y="1825625"/>
            <a:ext cx="5181600" cy="4498821"/>
          </a:xfrm>
        </p:spPr>
        <p:txBody>
          <a:bodyPr vert="horz" lIns="91440" tIns="45720" rIns="91440" bIns="45720" rtlCol="0" anchor="t">
            <a:normAutofit/>
          </a:bodyPr>
          <a:lstStyle/>
          <a:p>
            <a:pPr marL="457200" indent="-457200">
              <a:lnSpc>
                <a:spcPct val="100000"/>
              </a:lnSpc>
              <a:spcBef>
                <a:spcPts val="0"/>
              </a:spcBef>
              <a:buAutoNum type="arabicPeriod"/>
            </a:pPr>
            <a:r>
              <a:rPr lang="en-US" sz="2000">
                <a:solidFill>
                  <a:srgbClr val="203864"/>
                </a:solidFill>
                <a:ea typeface="Calibri"/>
                <a:cs typeface="Calibri"/>
              </a:rPr>
              <a:t>Key terms or Keywords </a:t>
            </a:r>
            <a:endParaRPr lang="en-US" sz="2000">
              <a:ea typeface="Calibri"/>
              <a:cs typeface="Calibri"/>
            </a:endParaRPr>
          </a:p>
          <a:p>
            <a:pPr marL="457200" indent="-457200">
              <a:lnSpc>
                <a:spcPct val="100000"/>
              </a:lnSpc>
              <a:spcBef>
                <a:spcPts val="0"/>
              </a:spcBef>
              <a:buAutoNum type="arabicPeriod"/>
            </a:pPr>
            <a:r>
              <a:rPr lang="en-US" sz="2000">
                <a:solidFill>
                  <a:srgbClr val="203864"/>
                </a:solidFill>
                <a:ea typeface="Calibri"/>
                <a:cs typeface="Calibri"/>
              </a:rPr>
              <a:t>Abstract </a:t>
            </a:r>
          </a:p>
          <a:p>
            <a:pPr marL="457200" indent="-457200">
              <a:lnSpc>
                <a:spcPct val="100000"/>
              </a:lnSpc>
              <a:spcBef>
                <a:spcPts val="0"/>
              </a:spcBef>
              <a:buAutoNum type="arabicPeriod"/>
            </a:pPr>
            <a:r>
              <a:rPr lang="en-US" sz="2000">
                <a:solidFill>
                  <a:srgbClr val="203864"/>
                </a:solidFill>
                <a:ea typeface="Calibri"/>
                <a:cs typeface="Calibri"/>
              </a:rPr>
              <a:t>Introduction </a:t>
            </a:r>
          </a:p>
          <a:p>
            <a:pPr marL="457200" indent="-457200">
              <a:lnSpc>
                <a:spcPct val="100000"/>
              </a:lnSpc>
              <a:spcBef>
                <a:spcPts val="0"/>
              </a:spcBef>
              <a:buAutoNum type="arabicPeriod"/>
            </a:pPr>
            <a:r>
              <a:rPr lang="en-US" sz="2000">
                <a:solidFill>
                  <a:srgbClr val="203864"/>
                </a:solidFill>
                <a:ea typeface="Calibri"/>
                <a:cs typeface="Calibri"/>
              </a:rPr>
              <a:t>VANET architecture and characteristics </a:t>
            </a:r>
          </a:p>
          <a:p>
            <a:pPr marL="457200" indent="-457200">
              <a:lnSpc>
                <a:spcPct val="100000"/>
              </a:lnSpc>
              <a:spcBef>
                <a:spcPts val="0"/>
              </a:spcBef>
              <a:buAutoNum type="arabicPeriod"/>
            </a:pPr>
            <a:r>
              <a:rPr lang="en-US" sz="2000">
                <a:solidFill>
                  <a:srgbClr val="203864"/>
                </a:solidFill>
                <a:ea typeface="Calibri"/>
                <a:cs typeface="Calibri"/>
              </a:rPr>
              <a:t>Challenges </a:t>
            </a:r>
          </a:p>
          <a:p>
            <a:pPr marL="457200" indent="-457200">
              <a:lnSpc>
                <a:spcPct val="100000"/>
              </a:lnSpc>
              <a:spcBef>
                <a:spcPts val="0"/>
              </a:spcBef>
              <a:buAutoNum type="arabicPeriod"/>
            </a:pPr>
            <a:r>
              <a:rPr lang="en-US" sz="2000">
                <a:solidFill>
                  <a:srgbClr val="203864"/>
                </a:solidFill>
                <a:ea typeface="Calibri"/>
                <a:cs typeface="Calibri"/>
              </a:rPr>
              <a:t>Applications </a:t>
            </a:r>
          </a:p>
          <a:p>
            <a:pPr marL="457200" indent="-457200">
              <a:lnSpc>
                <a:spcPct val="100000"/>
              </a:lnSpc>
              <a:spcBef>
                <a:spcPts val="0"/>
              </a:spcBef>
              <a:buAutoNum type="arabicPeriod"/>
            </a:pPr>
            <a:r>
              <a:rPr lang="en-US" sz="2000">
                <a:solidFill>
                  <a:srgbClr val="203864"/>
                </a:solidFill>
                <a:ea typeface="Calibri"/>
                <a:cs typeface="Calibri"/>
              </a:rPr>
              <a:t>Security requirements </a:t>
            </a:r>
          </a:p>
          <a:p>
            <a:pPr marL="457200" indent="-457200">
              <a:lnSpc>
                <a:spcPct val="100000"/>
              </a:lnSpc>
              <a:spcBef>
                <a:spcPts val="0"/>
              </a:spcBef>
              <a:buAutoNum type="arabicPeriod"/>
            </a:pPr>
            <a:r>
              <a:rPr lang="en-US" sz="2000">
                <a:solidFill>
                  <a:srgbClr val="203864"/>
                </a:solidFill>
                <a:ea typeface="Calibri"/>
                <a:cs typeface="Calibri"/>
              </a:rPr>
              <a:t>Security threats </a:t>
            </a:r>
          </a:p>
          <a:p>
            <a:pPr marL="0" indent="0">
              <a:lnSpc>
                <a:spcPct val="100000"/>
              </a:lnSpc>
              <a:spcBef>
                <a:spcPts val="0"/>
              </a:spcBef>
              <a:buNone/>
            </a:pPr>
            <a:r>
              <a:rPr lang="en-US" sz="2000">
                <a:solidFill>
                  <a:srgbClr val="203864"/>
                </a:solidFill>
                <a:ea typeface="Calibri"/>
                <a:cs typeface="Calibri"/>
              </a:rPr>
              <a:t>9.     Attacker profiles </a:t>
            </a:r>
          </a:p>
          <a:p>
            <a:pPr marL="457200" indent="-457200">
              <a:lnSpc>
                <a:spcPct val="100000"/>
              </a:lnSpc>
              <a:spcBef>
                <a:spcPts val="0"/>
              </a:spcBef>
              <a:buAutoNum type="arabicPeriod"/>
            </a:pPr>
            <a:endParaRPr lang="en-US" sz="2000">
              <a:solidFill>
                <a:srgbClr val="203864"/>
              </a:solidFill>
              <a:ea typeface="Calibri"/>
              <a:cs typeface="Calibri"/>
            </a:endParaRPr>
          </a:p>
        </p:txBody>
      </p:sp>
      <p:sp>
        <p:nvSpPr>
          <p:cNvPr id="4" name="Content Placeholder 3">
            <a:extLst>
              <a:ext uri="{FF2B5EF4-FFF2-40B4-BE49-F238E27FC236}">
                <a16:creationId xmlns:a16="http://schemas.microsoft.com/office/drawing/2014/main" id="{7D0E076F-8311-9D1F-14E8-E7AA6CD101F3}"/>
              </a:ext>
            </a:extLst>
          </p:cNvPr>
          <p:cNvSpPr>
            <a:spLocks noGrp="1"/>
          </p:cNvSpPr>
          <p:nvPr>
            <p:ph sz="half" idx="2"/>
          </p:nvPr>
        </p:nvSpPr>
        <p:spPr/>
        <p:txBody>
          <a:bodyPr vert="horz" lIns="91440" tIns="45720" rIns="91440" bIns="45720" rtlCol="0" anchor="t">
            <a:normAutofit/>
          </a:bodyPr>
          <a:lstStyle/>
          <a:p>
            <a:pPr marL="0" indent="0">
              <a:buNone/>
            </a:pPr>
            <a:r>
              <a:rPr lang="en-US" sz="2000" baseline="0">
                <a:solidFill>
                  <a:srgbClr val="203864"/>
                </a:solidFill>
                <a:latin typeface="Calibri"/>
                <a:ea typeface="Segoe UI"/>
                <a:cs typeface="Segoe UI"/>
              </a:rPr>
              <a:t>10.</a:t>
            </a:r>
            <a:r>
              <a:rPr lang="en-US" sz="2000">
                <a:solidFill>
                  <a:srgbClr val="203864"/>
                </a:solidFill>
                <a:latin typeface="Calibri"/>
                <a:ea typeface="Segoe UI"/>
                <a:cs typeface="Segoe UI"/>
              </a:rPr>
              <a:t>   </a:t>
            </a:r>
            <a:r>
              <a:rPr lang="en-US" sz="2000" baseline="0">
                <a:solidFill>
                  <a:srgbClr val="203864"/>
                </a:solidFill>
                <a:latin typeface="Calibri"/>
                <a:ea typeface="Segoe UI"/>
                <a:cs typeface="Segoe UI"/>
              </a:rPr>
              <a:t>Attack characteristics</a:t>
            </a:r>
            <a:r>
              <a:rPr lang="en-US" sz="2000">
                <a:solidFill>
                  <a:srgbClr val="203864"/>
                </a:solidFill>
                <a:latin typeface="Calibri"/>
                <a:ea typeface="Segoe UI"/>
                <a:cs typeface="Segoe UI"/>
              </a:rPr>
              <a:t>​</a:t>
            </a:r>
            <a:endParaRPr lang="en-US"/>
          </a:p>
          <a:p>
            <a:pPr marL="0" indent="0">
              <a:buNone/>
            </a:pPr>
            <a:r>
              <a:rPr lang="en-US" sz="2000" baseline="0">
                <a:solidFill>
                  <a:srgbClr val="203864"/>
                </a:solidFill>
                <a:latin typeface="Calibri"/>
                <a:ea typeface="Segoe UI"/>
                <a:cs typeface="Segoe UI"/>
              </a:rPr>
              <a:t>11.</a:t>
            </a:r>
            <a:r>
              <a:rPr lang="en-US" sz="2000">
                <a:solidFill>
                  <a:srgbClr val="203864"/>
                </a:solidFill>
                <a:latin typeface="Calibri"/>
                <a:ea typeface="Segoe UI"/>
                <a:cs typeface="Segoe UI"/>
              </a:rPr>
              <a:t>   </a:t>
            </a:r>
            <a:r>
              <a:rPr lang="en-US" sz="2000" baseline="0">
                <a:solidFill>
                  <a:srgbClr val="203864"/>
                </a:solidFill>
                <a:latin typeface="Calibri"/>
                <a:ea typeface="Segoe UI"/>
                <a:cs typeface="Segoe UI"/>
              </a:rPr>
              <a:t>Privacy</a:t>
            </a:r>
            <a:r>
              <a:rPr lang="en-US" sz="2000">
                <a:solidFill>
                  <a:srgbClr val="203864"/>
                </a:solidFill>
                <a:latin typeface="Calibri"/>
                <a:ea typeface="Segoe UI"/>
                <a:cs typeface="Segoe UI"/>
              </a:rPr>
              <a:t>​</a:t>
            </a:r>
          </a:p>
          <a:p>
            <a:pPr marL="0" indent="0">
              <a:buNone/>
            </a:pPr>
            <a:r>
              <a:rPr lang="en-US" sz="2000" baseline="0">
                <a:solidFill>
                  <a:srgbClr val="203864"/>
                </a:solidFill>
                <a:latin typeface="Calibri"/>
                <a:ea typeface="Segoe UI"/>
                <a:cs typeface="Segoe UI"/>
              </a:rPr>
              <a:t>12.</a:t>
            </a:r>
            <a:r>
              <a:rPr lang="en-US" sz="2000">
                <a:solidFill>
                  <a:srgbClr val="203864"/>
                </a:solidFill>
                <a:latin typeface="Calibri"/>
                <a:ea typeface="Segoe UI"/>
                <a:cs typeface="Segoe UI"/>
              </a:rPr>
              <a:t>   </a:t>
            </a:r>
            <a:r>
              <a:rPr lang="en-US" sz="2000" baseline="0">
                <a:solidFill>
                  <a:srgbClr val="203864"/>
                </a:solidFill>
                <a:latin typeface="Calibri"/>
                <a:ea typeface="Segoe UI"/>
                <a:cs typeface="Segoe UI"/>
              </a:rPr>
              <a:t>Security solutions</a:t>
            </a:r>
            <a:r>
              <a:rPr lang="en-US" sz="2000">
                <a:solidFill>
                  <a:srgbClr val="203864"/>
                </a:solidFill>
                <a:latin typeface="Calibri"/>
                <a:ea typeface="Segoe UI"/>
                <a:cs typeface="Segoe UI"/>
              </a:rPr>
              <a:t>​</a:t>
            </a:r>
          </a:p>
          <a:p>
            <a:pPr marL="0" indent="0">
              <a:buNone/>
            </a:pPr>
            <a:r>
              <a:rPr lang="en-US" sz="2000" baseline="0">
                <a:solidFill>
                  <a:srgbClr val="203864"/>
                </a:solidFill>
                <a:latin typeface="Calibri"/>
                <a:ea typeface="Segoe UI"/>
                <a:cs typeface="Segoe UI"/>
              </a:rPr>
              <a:t>13.</a:t>
            </a:r>
            <a:r>
              <a:rPr lang="en-US" sz="2000">
                <a:solidFill>
                  <a:srgbClr val="203864"/>
                </a:solidFill>
                <a:latin typeface="Calibri"/>
                <a:ea typeface="Segoe UI"/>
                <a:cs typeface="Segoe UI"/>
              </a:rPr>
              <a:t>   </a:t>
            </a:r>
            <a:r>
              <a:rPr lang="en-US" sz="2000" baseline="0">
                <a:solidFill>
                  <a:srgbClr val="203864"/>
                </a:solidFill>
                <a:latin typeface="Calibri"/>
                <a:ea typeface="Segoe UI"/>
                <a:cs typeface="Segoe UI"/>
              </a:rPr>
              <a:t>Global security architecture</a:t>
            </a:r>
            <a:r>
              <a:rPr lang="en-US" sz="2000">
                <a:solidFill>
                  <a:srgbClr val="203864"/>
                </a:solidFill>
                <a:latin typeface="Calibri"/>
                <a:ea typeface="Segoe UI"/>
                <a:cs typeface="Segoe UI"/>
              </a:rPr>
              <a:t>​</a:t>
            </a:r>
          </a:p>
          <a:p>
            <a:pPr marL="0" indent="0">
              <a:buNone/>
            </a:pPr>
            <a:r>
              <a:rPr lang="en-US" sz="2000" baseline="0">
                <a:solidFill>
                  <a:srgbClr val="203864"/>
                </a:solidFill>
                <a:latin typeface="Calibri"/>
                <a:ea typeface="Segoe UI"/>
                <a:cs typeface="Segoe UI"/>
              </a:rPr>
              <a:t>14.</a:t>
            </a:r>
            <a:r>
              <a:rPr lang="en-US" sz="2000">
                <a:solidFill>
                  <a:srgbClr val="203864"/>
                </a:solidFill>
                <a:latin typeface="Calibri"/>
                <a:ea typeface="Segoe UI"/>
                <a:cs typeface="Segoe UI"/>
              </a:rPr>
              <a:t>   </a:t>
            </a:r>
            <a:r>
              <a:rPr lang="en-US" sz="2000" baseline="0">
                <a:solidFill>
                  <a:srgbClr val="203864"/>
                </a:solidFill>
                <a:latin typeface="Calibri"/>
                <a:ea typeface="Segoe UI"/>
                <a:cs typeface="Segoe UI"/>
              </a:rPr>
              <a:t>Conclusion</a:t>
            </a:r>
            <a:r>
              <a:rPr lang="en-US" sz="2000">
                <a:solidFill>
                  <a:srgbClr val="203864"/>
                </a:solidFill>
                <a:latin typeface="Calibri"/>
                <a:ea typeface="Segoe UI"/>
                <a:cs typeface="Segoe UI"/>
              </a:rPr>
              <a:t>​</a:t>
            </a:r>
          </a:p>
          <a:p>
            <a:pPr marL="0" indent="0">
              <a:buNone/>
            </a:pPr>
            <a:r>
              <a:rPr lang="en-US" sz="2000">
                <a:solidFill>
                  <a:srgbClr val="203864"/>
                </a:solidFill>
                <a:ea typeface="Calibri" panose="020F0502020204030204"/>
                <a:cs typeface="Segoe UI"/>
              </a:rPr>
              <a:t>15.   </a:t>
            </a:r>
            <a:r>
              <a:rPr lang="en-US" sz="2000">
                <a:solidFill>
                  <a:schemeClr val="accent1">
                    <a:lumMod val="50000"/>
                  </a:schemeClr>
                </a:solidFill>
                <a:ea typeface="Calibri" panose="020F0502020204030204"/>
                <a:cs typeface="Calibri"/>
              </a:rPr>
              <a:t>Critique ( Critical analysis) on the paper </a:t>
            </a:r>
          </a:p>
          <a:p>
            <a:pPr marL="0" indent="0">
              <a:buNone/>
            </a:pPr>
            <a:r>
              <a:rPr lang="en-US" sz="2000">
                <a:solidFill>
                  <a:schemeClr val="accent1">
                    <a:lumMod val="50000"/>
                  </a:schemeClr>
                </a:solidFill>
                <a:ea typeface="Calibri" panose="020F0502020204030204"/>
                <a:cs typeface="Calibri"/>
              </a:rPr>
              <a:t>16.   Future scope of the paper</a:t>
            </a:r>
          </a:p>
          <a:p>
            <a:pPr marL="0" indent="0">
              <a:buNone/>
            </a:pPr>
            <a:endParaRPr lang="en-US" sz="2000">
              <a:solidFill>
                <a:srgbClr val="203864"/>
              </a:solidFill>
              <a:ea typeface="Calibri" panose="020F0502020204030204"/>
              <a:cs typeface="Segoe UI"/>
            </a:endParaRPr>
          </a:p>
        </p:txBody>
      </p:sp>
    </p:spTree>
    <p:extLst>
      <p:ext uri="{BB962C8B-B14F-4D97-AF65-F5344CB8AC3E}">
        <p14:creationId xmlns:p14="http://schemas.microsoft.com/office/powerpoint/2010/main" val="22113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FB393-C825-B809-F78B-F6A13547C7E0}"/>
              </a:ext>
            </a:extLst>
          </p:cNvPr>
          <p:cNvSpPr txBox="1"/>
          <p:nvPr/>
        </p:nvSpPr>
        <p:spPr>
          <a:xfrm>
            <a:off x="349046" y="533400"/>
            <a:ext cx="1117436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b="1" dirty="0">
                <a:solidFill>
                  <a:schemeClr val="accent1">
                    <a:lumMod val="50000"/>
                  </a:schemeClr>
                </a:solidFill>
                <a:cs typeface="Arial"/>
              </a:rPr>
              <a:t>4. Dhurandhar :</a:t>
            </a:r>
            <a:endParaRPr lang="en-US" b="1"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Solution: </a:t>
            </a:r>
            <a:r>
              <a:rPr lang="en-US" dirty="0">
                <a:solidFill>
                  <a:schemeClr val="accent1">
                    <a:lumMod val="50000"/>
                  </a:schemeClr>
                </a:solidFill>
                <a:cs typeface="Arial"/>
              </a:rPr>
              <a:t>Vehicular Security using Reputation and Plausibility Check Algorithm (VSRP).​</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  Approach: </a:t>
            </a:r>
            <a:r>
              <a:rPr lang="en-US" dirty="0">
                <a:solidFill>
                  <a:schemeClr val="accent1">
                    <a:lumMod val="50000"/>
                  </a:schemeClr>
                </a:solidFill>
                <a:cs typeface="Arial"/>
              </a:rPr>
              <a:t>Utilizes a reputation-based system and sensors for detecting and isolating malicious nodes  </a:t>
            </a:r>
            <a:endParaRPr lang="en-US" dirty="0">
              <a:solidFill>
                <a:schemeClr val="accent1">
                  <a:lumMod val="50000"/>
                </a:schemeClr>
              </a:solidFill>
              <a:ea typeface="Calibri"/>
              <a:cs typeface="Arial"/>
            </a:endParaRPr>
          </a:p>
          <a:p>
            <a:pPr lvl="1"/>
            <a:r>
              <a:rPr lang="en-US" dirty="0">
                <a:solidFill>
                  <a:schemeClr val="accent1">
                    <a:lumMod val="50000"/>
                  </a:schemeClr>
                </a:solidFill>
                <a:cs typeface="Arial"/>
              </a:rPr>
              <a:t>        during traffic-related events.​</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  Phases: </a:t>
            </a:r>
            <a:r>
              <a:rPr lang="en-US" dirty="0">
                <a:solidFill>
                  <a:schemeClr val="accent1">
                    <a:lumMod val="50000"/>
                  </a:schemeClr>
                </a:solidFill>
                <a:cs typeface="Arial"/>
              </a:rPr>
              <a:t>Covers neighbor discovery, data dispatching, decision making, and trust updates in response </a:t>
            </a:r>
          </a:p>
          <a:p>
            <a:pPr lvl="1"/>
            <a:r>
              <a:rPr lang="en-US" dirty="0">
                <a:solidFill>
                  <a:schemeClr val="accent1">
                    <a:lumMod val="50000"/>
                  </a:schemeClr>
                </a:solidFill>
                <a:cs typeface="Arial"/>
              </a:rPr>
              <a:t>        to events like traffic jams and accidents.​</a:t>
            </a:r>
            <a:endParaRPr lang="en-US" dirty="0">
              <a:solidFill>
                <a:schemeClr val="accent1">
                  <a:lumMod val="50000"/>
                </a:schemeClr>
              </a:solidFill>
              <a:ea typeface="Calibri"/>
              <a:cs typeface="Arial"/>
            </a:endParaRPr>
          </a:p>
          <a:p>
            <a:pPr lvl="1"/>
            <a:endParaRPr lang="en-US">
              <a:solidFill>
                <a:schemeClr val="accent1">
                  <a:lumMod val="50000"/>
                </a:schemeClr>
              </a:solidFill>
              <a:ea typeface="Calibri"/>
              <a:cs typeface="Arial"/>
            </a:endParaRPr>
          </a:p>
          <a:p>
            <a:pPr marL="228600" indent="-228600">
              <a:buChar char="•"/>
            </a:pPr>
            <a:r>
              <a:rPr lang="en-US" b="1" dirty="0">
                <a:solidFill>
                  <a:schemeClr val="accent1">
                    <a:lumMod val="50000"/>
                  </a:schemeClr>
                </a:solidFill>
                <a:cs typeface="Arial"/>
              </a:rPr>
              <a:t>5. Golle :</a:t>
            </a:r>
            <a:endParaRPr lang="en-US" b="1"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  Solution:</a:t>
            </a:r>
            <a:r>
              <a:rPr lang="en-US" dirty="0">
                <a:solidFill>
                  <a:schemeClr val="accent1">
                    <a:lumMod val="50000"/>
                  </a:schemeClr>
                </a:solidFill>
                <a:cs typeface="Arial"/>
              </a:rPr>
              <a:t> General approach for assessing VANET data validity.​</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Technique:</a:t>
            </a:r>
            <a:r>
              <a:rPr lang="en-US" dirty="0">
                <a:solidFill>
                  <a:schemeClr val="accent1">
                    <a:lumMod val="50000"/>
                  </a:schemeClr>
                </a:solidFill>
                <a:cs typeface="Arial"/>
              </a:rPr>
              <a:t> Nodes search for explanations of collected data, assigning scores to consistent explanations.​</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Detection Mechanism:</a:t>
            </a:r>
            <a:r>
              <a:rPr lang="en-US" dirty="0">
                <a:solidFill>
                  <a:schemeClr val="accent1">
                    <a:lumMod val="50000"/>
                  </a:schemeClr>
                </a:solidFill>
                <a:cs typeface="Arial"/>
              </a:rPr>
              <a:t> Uses a sensor-driven technique and adversarial parsimony to identify and </a:t>
            </a:r>
            <a:endParaRPr lang="en-US" dirty="0">
              <a:solidFill>
                <a:schemeClr val="accent1">
                  <a:lumMod val="50000"/>
                </a:schemeClr>
              </a:solidFill>
              <a:ea typeface="Calibri"/>
              <a:cs typeface="Arial"/>
            </a:endParaRPr>
          </a:p>
          <a:p>
            <a:pPr lvl="1"/>
            <a:r>
              <a:rPr lang="en-US" dirty="0">
                <a:solidFill>
                  <a:schemeClr val="accent1">
                    <a:lumMod val="50000"/>
                  </a:schemeClr>
                </a:solidFill>
                <a:cs typeface="Arial"/>
              </a:rPr>
              <a:t>        score explanations, considering possible Sybil attacks.​</a:t>
            </a:r>
            <a:endParaRPr lang="en-US" dirty="0">
              <a:solidFill>
                <a:schemeClr val="accent1">
                  <a:lumMod val="50000"/>
                </a:schemeClr>
              </a:solidFill>
              <a:ea typeface="Calibri"/>
              <a:cs typeface="Arial"/>
            </a:endParaRPr>
          </a:p>
          <a:p>
            <a:endParaRPr lang="en-US">
              <a:solidFill>
                <a:schemeClr val="accent1">
                  <a:lumMod val="50000"/>
                </a:schemeClr>
              </a:solidFill>
              <a:ea typeface="Calibri"/>
              <a:cs typeface="Arial"/>
            </a:endParaRPr>
          </a:p>
          <a:p>
            <a:pPr marL="228600" indent="-228600">
              <a:buChar char="•"/>
            </a:pPr>
            <a:r>
              <a:rPr lang="en-US" b="1" dirty="0">
                <a:solidFill>
                  <a:schemeClr val="accent1">
                    <a:lumMod val="50000"/>
                  </a:schemeClr>
                </a:solidFill>
                <a:cs typeface="Arial"/>
              </a:rPr>
              <a:t>6. Qianhong :</a:t>
            </a:r>
            <a:endParaRPr lang="en-US" b="1"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Solution: </a:t>
            </a:r>
            <a:r>
              <a:rPr lang="en-US" dirty="0">
                <a:solidFill>
                  <a:schemeClr val="accent1">
                    <a:lumMod val="50000"/>
                  </a:schemeClr>
                </a:solidFill>
                <a:cs typeface="Arial"/>
              </a:rPr>
              <a:t>Security framework in V2V communications for trustworthiness, safety, and privacy.​</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Features:</a:t>
            </a:r>
            <a:r>
              <a:rPr lang="en-US" dirty="0">
                <a:solidFill>
                  <a:schemeClr val="accent1">
                    <a:lumMod val="50000"/>
                  </a:schemeClr>
                </a:solidFill>
                <a:cs typeface="Arial"/>
              </a:rPr>
              <a:t> Utilizes message linkable group signature (MLGS) to detect Sybil attacks and authentication </a:t>
            </a:r>
            <a:endParaRPr lang="en-US" dirty="0">
              <a:solidFill>
                <a:schemeClr val="accent1">
                  <a:lumMod val="50000"/>
                </a:schemeClr>
              </a:solidFill>
              <a:ea typeface="Calibri"/>
              <a:cs typeface="Arial"/>
            </a:endParaRPr>
          </a:p>
          <a:p>
            <a:pPr lvl="1"/>
            <a:r>
              <a:rPr lang="en-US" dirty="0">
                <a:solidFill>
                  <a:schemeClr val="accent1">
                    <a:lumMod val="50000"/>
                  </a:schemeClr>
                </a:solidFill>
                <a:cs typeface="Arial"/>
              </a:rPr>
              <a:t>        through public keys or license plates.​</a:t>
            </a:r>
            <a:endParaRPr lang="en-US" dirty="0">
              <a:solidFill>
                <a:schemeClr val="accent1">
                  <a:lumMod val="50000"/>
                </a:schemeClr>
              </a:solidFill>
              <a:ea typeface="Calibri"/>
              <a:cs typeface="Arial"/>
            </a:endParaRPr>
          </a:p>
          <a:p>
            <a:pPr marL="685800" lvl="1" indent="-228600">
              <a:buFont typeface="Courier New"/>
              <a:buChar char="o"/>
            </a:pPr>
            <a:r>
              <a:rPr lang="en-US" dirty="0">
                <a:solidFill>
                  <a:schemeClr val="accent1">
                    <a:lumMod val="50000"/>
                  </a:schemeClr>
                </a:solidFill>
                <a:cs typeface="Arial"/>
              </a:rPr>
              <a:t>  </a:t>
            </a:r>
            <a:r>
              <a:rPr lang="en-US" b="1" dirty="0">
                <a:solidFill>
                  <a:schemeClr val="accent1">
                    <a:lumMod val="50000"/>
                  </a:schemeClr>
                </a:solidFill>
                <a:cs typeface="Arial"/>
              </a:rPr>
              <a:t> Revocability:</a:t>
            </a:r>
            <a:r>
              <a:rPr lang="en-US" dirty="0">
                <a:solidFill>
                  <a:schemeClr val="accent1">
                    <a:lumMod val="50000"/>
                  </a:schemeClr>
                </a:solidFill>
                <a:cs typeface="Arial"/>
              </a:rPr>
              <a:t> Includes a mechanism by a trusted authority to detect attackers.​</a:t>
            </a:r>
            <a:endParaRPr lang="en-US" dirty="0">
              <a:solidFill>
                <a:schemeClr val="accent1">
                  <a:lumMod val="50000"/>
                </a:schemeClr>
              </a:solidFill>
              <a:ea typeface="Calibri"/>
              <a:cs typeface="Arial"/>
            </a:endParaRPr>
          </a:p>
          <a:p>
            <a:pPr lvl="1"/>
            <a:endParaRPr lang="en-US">
              <a:solidFill>
                <a:schemeClr val="accent1">
                  <a:lumMod val="50000"/>
                </a:schemeClr>
              </a:solidFill>
              <a:ea typeface="Calibri"/>
              <a:cs typeface="Arial"/>
            </a:endParaRPr>
          </a:p>
          <a:p>
            <a:pPr marL="228600" indent="-228600">
              <a:buChar char="•"/>
            </a:pPr>
            <a:r>
              <a:rPr lang="en-US" dirty="0">
                <a:solidFill>
                  <a:schemeClr val="accent1">
                    <a:lumMod val="50000"/>
                  </a:schemeClr>
                </a:solidFill>
                <a:cs typeface="Arial"/>
              </a:rPr>
              <a:t>These proposed solutions encompass various aspects of VANET security, addressing authentication, integrity, confidentiality, availability, and privacy concerns.​</a:t>
            </a:r>
            <a:endParaRPr lang="en-US" dirty="0">
              <a:solidFill>
                <a:schemeClr val="accent1">
                  <a:lumMod val="50000"/>
                </a:schemeClr>
              </a:solidFill>
              <a:ea typeface="Calibri"/>
              <a:cs typeface="Arial"/>
            </a:endParaRPr>
          </a:p>
        </p:txBody>
      </p:sp>
    </p:spTree>
    <p:extLst>
      <p:ext uri="{BB962C8B-B14F-4D97-AF65-F5344CB8AC3E}">
        <p14:creationId xmlns:p14="http://schemas.microsoft.com/office/powerpoint/2010/main" val="117980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5AD8-F9BC-A99B-8EF3-D3BFDEC4775B}"/>
              </a:ext>
            </a:extLst>
          </p:cNvPr>
          <p:cNvSpPr>
            <a:spLocks noGrp="1"/>
          </p:cNvSpPr>
          <p:nvPr>
            <p:ph type="title"/>
          </p:nvPr>
        </p:nvSpPr>
        <p:spPr>
          <a:xfrm>
            <a:off x="838200" y="107217"/>
            <a:ext cx="10515600" cy="973872"/>
          </a:xfrm>
        </p:spPr>
        <p:txBody>
          <a:bodyPr>
            <a:normAutofit/>
          </a:bodyPr>
          <a:lstStyle/>
          <a:p>
            <a:r>
              <a:rPr lang="en-US" sz="3200" b="1">
                <a:solidFill>
                  <a:srgbClr val="C00000"/>
                </a:solidFill>
                <a:latin typeface="Calibri"/>
                <a:cs typeface="Calibri"/>
              </a:rPr>
              <a:t>13.Global security architecture</a:t>
            </a:r>
          </a:p>
        </p:txBody>
      </p:sp>
      <p:sp>
        <p:nvSpPr>
          <p:cNvPr id="3" name="Content Placeholder 2">
            <a:extLst>
              <a:ext uri="{FF2B5EF4-FFF2-40B4-BE49-F238E27FC236}">
                <a16:creationId xmlns:a16="http://schemas.microsoft.com/office/drawing/2014/main" id="{1E24E937-D4C4-A788-AEB5-E875ADB7717C}"/>
              </a:ext>
            </a:extLst>
          </p:cNvPr>
          <p:cNvSpPr>
            <a:spLocks noGrp="1"/>
          </p:cNvSpPr>
          <p:nvPr>
            <p:ph idx="1"/>
          </p:nvPr>
        </p:nvSpPr>
        <p:spPr>
          <a:xfrm>
            <a:off x="838200" y="1270670"/>
            <a:ext cx="10589341" cy="5293154"/>
          </a:xfrm>
        </p:spPr>
        <p:txBody>
          <a:bodyPr vert="horz" lIns="91440" tIns="45720" rIns="91440" bIns="45720" rtlCol="0" anchor="t">
            <a:normAutofit/>
          </a:bodyPr>
          <a:lstStyle/>
          <a:p>
            <a:r>
              <a:rPr lang="en-US" sz="2000">
                <a:solidFill>
                  <a:schemeClr val="accent1">
                    <a:lumMod val="50000"/>
                  </a:schemeClr>
                </a:solidFill>
                <a:cs typeface="Calibri"/>
              </a:rPr>
              <a:t>Material Level</a:t>
            </a:r>
          </a:p>
          <a:p>
            <a:r>
              <a:rPr lang="en-US" sz="2000">
                <a:solidFill>
                  <a:schemeClr val="accent1">
                    <a:lumMod val="50000"/>
                  </a:schemeClr>
                </a:solidFill>
                <a:cs typeface="Calibri"/>
              </a:rPr>
              <a:t>Authentication Level</a:t>
            </a:r>
          </a:p>
          <a:p>
            <a:r>
              <a:rPr lang="en-US" sz="2000">
                <a:solidFill>
                  <a:schemeClr val="accent1">
                    <a:lumMod val="50000"/>
                  </a:schemeClr>
                </a:solidFill>
                <a:cs typeface="Calibri"/>
              </a:rPr>
              <a:t>Trust Level</a:t>
            </a:r>
          </a:p>
          <a:p>
            <a:r>
              <a:rPr lang="en-US" sz="2000">
                <a:solidFill>
                  <a:schemeClr val="accent1">
                    <a:lumMod val="50000"/>
                  </a:schemeClr>
                </a:solidFill>
                <a:cs typeface="Calibri"/>
              </a:rPr>
              <a:t>Message/Data Level</a:t>
            </a:r>
          </a:p>
          <a:p>
            <a:r>
              <a:rPr lang="en-US" sz="2000">
                <a:solidFill>
                  <a:schemeClr val="accent1">
                    <a:lumMod val="50000"/>
                  </a:schemeClr>
                </a:solidFill>
                <a:cs typeface="Calibri"/>
              </a:rPr>
              <a:t>Cryptographic level</a:t>
            </a:r>
          </a:p>
          <a:p>
            <a:pPr marL="0" indent="0">
              <a:buNone/>
            </a:pPr>
            <a:endParaRPr lang="en-US">
              <a:cs typeface="Calibri"/>
            </a:endParaRPr>
          </a:p>
          <a:p>
            <a:r>
              <a:rPr lang="en-US" sz="2000">
                <a:solidFill>
                  <a:schemeClr val="accent1">
                    <a:lumMod val="50000"/>
                  </a:schemeClr>
                </a:solidFill>
                <a:ea typeface="+mn-lt"/>
                <a:cs typeface="+mn-lt"/>
              </a:rPr>
              <a:t>A generic scheme adaptable to specific systems or </a:t>
            </a:r>
          </a:p>
          <a:p>
            <a:pPr marL="0" indent="0">
              <a:buNone/>
            </a:pPr>
            <a:r>
              <a:rPr lang="en-US" sz="2000">
                <a:solidFill>
                  <a:schemeClr val="accent1">
                    <a:lumMod val="50000"/>
                  </a:schemeClr>
                </a:solidFill>
                <a:ea typeface="+mn-lt"/>
                <a:cs typeface="+mn-lt"/>
              </a:rPr>
              <a:t>    applications rather than a standardized solution.</a:t>
            </a:r>
            <a:endParaRPr lang="en-US" sz="2000">
              <a:solidFill>
                <a:schemeClr val="accent1">
                  <a:lumMod val="50000"/>
                </a:schemeClr>
              </a:solidFill>
              <a:cs typeface="Calibri"/>
            </a:endParaRPr>
          </a:p>
        </p:txBody>
      </p:sp>
      <p:pic>
        <p:nvPicPr>
          <p:cNvPr id="4" name="Picture 3" descr="A diagram of a security system&#10;&#10;Description automatically generated">
            <a:extLst>
              <a:ext uri="{FF2B5EF4-FFF2-40B4-BE49-F238E27FC236}">
                <a16:creationId xmlns:a16="http://schemas.microsoft.com/office/drawing/2014/main" id="{E69B678E-ADE3-A3C2-9E1B-841A7FBE0F9D}"/>
              </a:ext>
            </a:extLst>
          </p:cNvPr>
          <p:cNvPicPr>
            <a:picLocks noChangeAspect="1"/>
          </p:cNvPicPr>
          <p:nvPr/>
        </p:nvPicPr>
        <p:blipFill>
          <a:blip r:embed="rId2"/>
          <a:stretch>
            <a:fillRect/>
          </a:stretch>
        </p:blipFill>
        <p:spPr>
          <a:xfrm>
            <a:off x="6740627" y="885825"/>
            <a:ext cx="4610100" cy="5086350"/>
          </a:xfrm>
          <a:prstGeom prst="rect">
            <a:avLst/>
          </a:prstGeom>
        </p:spPr>
      </p:pic>
      <p:sp>
        <p:nvSpPr>
          <p:cNvPr id="5" name="TextBox 4">
            <a:extLst>
              <a:ext uri="{FF2B5EF4-FFF2-40B4-BE49-F238E27FC236}">
                <a16:creationId xmlns:a16="http://schemas.microsoft.com/office/drawing/2014/main" id="{170572CF-C2CF-72FF-3E93-72B3F5FAE0DF}"/>
              </a:ext>
            </a:extLst>
          </p:cNvPr>
          <p:cNvSpPr txBox="1"/>
          <p:nvPr/>
        </p:nvSpPr>
        <p:spPr>
          <a:xfrm>
            <a:off x="7632289" y="6194322"/>
            <a:ext cx="34683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accent1">
                    <a:lumMod val="50000"/>
                  </a:schemeClr>
                </a:solidFill>
                <a:cs typeface="Calibri"/>
              </a:rPr>
              <a:t>Global security architecture</a:t>
            </a:r>
            <a:endParaRPr lang="en-US" sz="2000">
              <a:solidFill>
                <a:schemeClr val="accent1">
                  <a:lumMod val="50000"/>
                </a:schemeClr>
              </a:solidFill>
            </a:endParaRPr>
          </a:p>
        </p:txBody>
      </p:sp>
    </p:spTree>
    <p:extLst>
      <p:ext uri="{BB962C8B-B14F-4D97-AF65-F5344CB8AC3E}">
        <p14:creationId xmlns:p14="http://schemas.microsoft.com/office/powerpoint/2010/main" val="268175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2D31-25B0-2BAD-22B0-0FE2A9DB9E45}"/>
              </a:ext>
            </a:extLst>
          </p:cNvPr>
          <p:cNvSpPr>
            <a:spLocks noGrp="1"/>
          </p:cNvSpPr>
          <p:nvPr>
            <p:ph type="title"/>
          </p:nvPr>
        </p:nvSpPr>
        <p:spPr/>
        <p:txBody>
          <a:bodyPr>
            <a:normAutofit/>
          </a:bodyPr>
          <a:lstStyle/>
          <a:p>
            <a:r>
              <a:rPr lang="en-US" sz="3200" b="1">
                <a:solidFill>
                  <a:srgbClr val="C00000"/>
                </a:solidFill>
                <a:latin typeface="Calibri"/>
                <a:cs typeface="Calibri Light"/>
              </a:rPr>
              <a:t>14.Conclusion</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4A4D9FF6-440F-E433-008E-2B184EF950A3}"/>
              </a:ext>
            </a:extLst>
          </p:cNvPr>
          <p:cNvSpPr>
            <a:spLocks noGrp="1"/>
          </p:cNvSpPr>
          <p:nvPr>
            <p:ph idx="1"/>
          </p:nvPr>
        </p:nvSpPr>
        <p:spPr/>
        <p:txBody>
          <a:bodyPr vert="horz" lIns="91440" tIns="45720" rIns="91440" bIns="45720" rtlCol="0" anchor="t">
            <a:normAutofit/>
          </a:bodyPr>
          <a:lstStyle/>
          <a:p>
            <a:r>
              <a:rPr lang="en-US" sz="2400">
                <a:solidFill>
                  <a:schemeClr val="accent1">
                    <a:lumMod val="50000"/>
                  </a:schemeClr>
                </a:solidFill>
                <a:ea typeface="+mn-lt"/>
                <a:cs typeface="+mn-lt"/>
              </a:rPr>
              <a:t>The paper provides an extensive review of VANET security, covering channel characteristics, challenges, attacker profiles, threats, privacy concerns, and security solutions. </a:t>
            </a:r>
          </a:p>
          <a:p>
            <a:endParaRPr lang="en-US" sz="2400">
              <a:solidFill>
                <a:schemeClr val="accent1">
                  <a:lumMod val="50000"/>
                </a:schemeClr>
              </a:solidFill>
              <a:ea typeface="+mn-lt"/>
              <a:cs typeface="+mn-lt"/>
            </a:endParaRPr>
          </a:p>
          <a:p>
            <a:r>
              <a:rPr lang="en-US" sz="2400">
                <a:solidFill>
                  <a:schemeClr val="accent1">
                    <a:lumMod val="50000"/>
                  </a:schemeClr>
                </a:solidFill>
                <a:ea typeface="+mn-lt"/>
                <a:cs typeface="+mn-lt"/>
              </a:rPr>
              <a:t>It emphasizes the identification of security issues, adversaries, and proposed architectures in the context of VANETs.</a:t>
            </a:r>
            <a:endParaRPr lang="en-US" sz="2400">
              <a:solidFill>
                <a:schemeClr val="accent1">
                  <a:lumMod val="50000"/>
                </a:schemeClr>
              </a:solidFill>
              <a:cs typeface="Calibri"/>
            </a:endParaRPr>
          </a:p>
        </p:txBody>
      </p:sp>
    </p:spTree>
    <p:extLst>
      <p:ext uri="{BB962C8B-B14F-4D97-AF65-F5344CB8AC3E}">
        <p14:creationId xmlns:p14="http://schemas.microsoft.com/office/powerpoint/2010/main" val="140496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E1FB-6B7C-E62D-03E1-24CEA9402CA5}"/>
              </a:ext>
            </a:extLst>
          </p:cNvPr>
          <p:cNvSpPr>
            <a:spLocks noGrp="1"/>
          </p:cNvSpPr>
          <p:nvPr>
            <p:ph type="title"/>
          </p:nvPr>
        </p:nvSpPr>
        <p:spPr>
          <a:xfrm>
            <a:off x="706821" y="102367"/>
            <a:ext cx="10646979" cy="944562"/>
          </a:xfrm>
        </p:spPr>
        <p:txBody>
          <a:bodyPr>
            <a:normAutofit/>
          </a:bodyPr>
          <a:lstStyle/>
          <a:p>
            <a:r>
              <a:rPr lang="en-US" sz="3200" b="1">
                <a:solidFill>
                  <a:srgbClr val="C00000"/>
                </a:solidFill>
                <a:latin typeface="Calibri"/>
                <a:cs typeface="Calibri Light"/>
              </a:rPr>
              <a:t>15. Critical analysis on the paper</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1DBA9C09-5536-AEA2-0FE1-7A31F2E83E5D}"/>
              </a:ext>
            </a:extLst>
          </p:cNvPr>
          <p:cNvSpPr>
            <a:spLocks noGrp="1"/>
          </p:cNvSpPr>
          <p:nvPr>
            <p:ph idx="1"/>
          </p:nvPr>
        </p:nvSpPr>
        <p:spPr>
          <a:xfrm>
            <a:off x="706821" y="1221281"/>
            <a:ext cx="10646979" cy="5441785"/>
          </a:xfrm>
        </p:spPr>
        <p:txBody>
          <a:bodyPr vert="horz" lIns="91440" tIns="45720" rIns="91440" bIns="45720" rtlCol="0" anchor="t">
            <a:noAutofit/>
          </a:bodyPr>
          <a:lstStyle/>
          <a:p>
            <a:pPr marL="0" indent="0">
              <a:buNone/>
            </a:pPr>
            <a:r>
              <a:rPr lang="en-US" sz="2000" b="1" dirty="0">
                <a:solidFill>
                  <a:schemeClr val="accent1">
                    <a:lumMod val="50000"/>
                  </a:schemeClr>
                </a:solidFill>
                <a:ea typeface="Calibri"/>
                <a:cs typeface="Calibri"/>
              </a:rPr>
              <a:t>1.</a:t>
            </a:r>
          </a:p>
          <a:p>
            <a:pPr marL="0" indent="0" algn="just">
              <a:lnSpc>
                <a:spcPct val="100000"/>
              </a:lnSpc>
              <a:spcBef>
                <a:spcPts val="0"/>
              </a:spcBef>
              <a:buNone/>
            </a:pPr>
            <a:r>
              <a:rPr lang="en-US" sz="2000" dirty="0">
                <a:solidFill>
                  <a:srgbClr val="7030A0"/>
                </a:solidFill>
                <a:ea typeface="Calibri"/>
                <a:cs typeface="Calibri"/>
              </a:rPr>
              <a:t>Significant difference between active and insider nodes, also between passive and outsider nodes should be discussed!</a:t>
            </a:r>
          </a:p>
          <a:p>
            <a:pPr marL="0" indent="0" algn="just">
              <a:lnSpc>
                <a:spcPct val="100000"/>
              </a:lnSpc>
              <a:spcBef>
                <a:spcPts val="0"/>
              </a:spcBef>
              <a:buNone/>
            </a:pPr>
            <a:r>
              <a:rPr lang="en-US" sz="2000" dirty="0">
                <a:solidFill>
                  <a:srgbClr val="7030A0"/>
                </a:solidFill>
                <a:ea typeface="Calibri"/>
                <a:cs typeface="Calibri"/>
              </a:rPr>
              <a:t>They are looking like same things, as per current description in the paper under attacker profiles section.</a:t>
            </a:r>
            <a:endParaRPr lang="en-US" sz="2000">
              <a:ea typeface="Calibri"/>
              <a:cs typeface="Calibri"/>
            </a:endParaRPr>
          </a:p>
          <a:p>
            <a:pPr marL="0" indent="0" algn="just">
              <a:lnSpc>
                <a:spcPct val="100000"/>
              </a:lnSpc>
              <a:buNone/>
            </a:pPr>
            <a:endParaRPr lang="en-US" sz="2000" dirty="0">
              <a:solidFill>
                <a:schemeClr val="accent1">
                  <a:lumMod val="50000"/>
                </a:schemeClr>
              </a:solidFill>
              <a:ea typeface="Calibri"/>
              <a:cs typeface="Calibri"/>
            </a:endParaRPr>
          </a:p>
          <a:p>
            <a:pPr marL="0" indent="0" algn="just">
              <a:buNone/>
            </a:pPr>
            <a:r>
              <a:rPr lang="en-US" sz="2000" b="1" dirty="0">
                <a:solidFill>
                  <a:schemeClr val="accent1">
                    <a:lumMod val="50000"/>
                  </a:schemeClr>
                </a:solidFill>
                <a:ea typeface="Calibri"/>
                <a:cs typeface="Calibri"/>
              </a:rPr>
              <a:t>2.</a:t>
            </a:r>
          </a:p>
          <a:p>
            <a:pPr marL="0" indent="0" algn="just">
              <a:buNone/>
            </a:pPr>
            <a:r>
              <a:rPr lang="en-US" sz="2000" dirty="0">
                <a:solidFill>
                  <a:schemeClr val="accent1">
                    <a:lumMod val="50000"/>
                  </a:schemeClr>
                </a:solidFill>
                <a:ea typeface="Calibri"/>
                <a:cs typeface="Calibri"/>
              </a:rPr>
              <a:t>In the paper, In the security threats section, under DOS attack, there is one point saying that </a:t>
            </a:r>
          </a:p>
          <a:p>
            <a:pPr marL="0" indent="0" algn="just">
              <a:buNone/>
            </a:pPr>
            <a:r>
              <a:rPr lang="en-US" sz="2000" i="1" dirty="0">
                <a:solidFill>
                  <a:schemeClr val="accent1">
                    <a:lumMod val="50000"/>
                  </a:schemeClr>
                </a:solidFill>
                <a:ea typeface="Calibri"/>
                <a:cs typeface="Calibri"/>
              </a:rPr>
              <a:t>" The requirements concerned by this DOS attack consists of data integrity as some messages could be altered due to the non-respect of all of the communication requirements "</a:t>
            </a:r>
          </a:p>
          <a:p>
            <a:pPr marL="0" indent="0" algn="just">
              <a:buNone/>
            </a:pPr>
            <a:r>
              <a:rPr lang="en-US" sz="2000" dirty="0">
                <a:solidFill>
                  <a:schemeClr val="accent1">
                    <a:lumMod val="50000"/>
                  </a:schemeClr>
                </a:solidFill>
                <a:ea typeface="Calibri"/>
                <a:cs typeface="Calibri"/>
              </a:rPr>
              <a:t>  </a:t>
            </a:r>
          </a:p>
          <a:p>
            <a:pPr marL="0" indent="0" algn="just">
              <a:buNone/>
            </a:pPr>
            <a:r>
              <a:rPr lang="en-US" sz="2000" dirty="0">
                <a:solidFill>
                  <a:srgbClr val="7030A0"/>
                </a:solidFill>
                <a:ea typeface="Calibri"/>
                <a:cs typeface="Calibri"/>
              </a:rPr>
              <a:t>But how ?</a:t>
            </a:r>
          </a:p>
          <a:p>
            <a:pPr marL="0" indent="0" algn="just">
              <a:buNone/>
            </a:pPr>
            <a:r>
              <a:rPr lang="en-US" sz="2000" dirty="0">
                <a:solidFill>
                  <a:srgbClr val="7030A0"/>
                </a:solidFill>
                <a:ea typeface="Calibri"/>
                <a:cs typeface="Calibri"/>
              </a:rPr>
              <a:t>In DOS attack a node is jammed or blocked either by flooding lot of requests/messages onto this target node, so here availability requirement is violated right then how data integrity requirement is violated?</a:t>
            </a:r>
          </a:p>
        </p:txBody>
      </p:sp>
      <p:sp>
        <p:nvSpPr>
          <p:cNvPr id="4" name="Arrow: Down 3">
            <a:extLst>
              <a:ext uri="{FF2B5EF4-FFF2-40B4-BE49-F238E27FC236}">
                <a16:creationId xmlns:a16="http://schemas.microsoft.com/office/drawing/2014/main" id="{11A537A6-1E0E-C7A8-EA1D-4A061E4EFA55}"/>
              </a:ext>
            </a:extLst>
          </p:cNvPr>
          <p:cNvSpPr/>
          <p:nvPr/>
        </p:nvSpPr>
        <p:spPr>
          <a:xfrm>
            <a:off x="1208690" y="4668109"/>
            <a:ext cx="237089" cy="4416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93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EDD5E-C753-7D1D-56E3-9E04C060DE9A}"/>
              </a:ext>
            </a:extLst>
          </p:cNvPr>
          <p:cNvSpPr txBox="1"/>
          <p:nvPr/>
        </p:nvSpPr>
        <p:spPr>
          <a:xfrm>
            <a:off x="630621" y="157655"/>
            <a:ext cx="1077047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accent1">
                    <a:lumMod val="50000"/>
                  </a:schemeClr>
                </a:solidFill>
                <a:ea typeface="Calibri"/>
                <a:cs typeface="Calibri"/>
              </a:rPr>
              <a:t>3.</a:t>
            </a:r>
            <a:endParaRPr lang="en-US" dirty="0">
              <a:solidFill>
                <a:schemeClr val="accent1">
                  <a:lumMod val="50000"/>
                </a:schemeClr>
              </a:solidFill>
              <a:ea typeface="Calibri"/>
              <a:cs typeface="Calibri"/>
            </a:endParaRPr>
          </a:p>
          <a:p>
            <a:pPr algn="just"/>
            <a:r>
              <a:rPr lang="en-US" dirty="0">
                <a:solidFill>
                  <a:schemeClr val="accent1">
                    <a:lumMod val="50000"/>
                  </a:schemeClr>
                </a:solidFill>
                <a:ea typeface="Calibri"/>
                <a:cs typeface="Calibri"/>
              </a:rPr>
              <a:t>In the paper, In the security threats section, under  message falsification, there is one point saying</a:t>
            </a:r>
          </a:p>
          <a:p>
            <a:pPr algn="just"/>
            <a:r>
              <a:rPr lang="en-US" i="1" dirty="0">
                <a:solidFill>
                  <a:schemeClr val="accent1">
                    <a:lumMod val="50000"/>
                  </a:schemeClr>
                </a:solidFill>
                <a:ea typeface="Calibri"/>
                <a:cs typeface="Calibri"/>
              </a:rPr>
              <a:t>" One of the defenses that could be applied in this situation is message data verification, a method that helps to check the data inside the message to ensure that the message is legitimate." </a:t>
            </a:r>
          </a:p>
          <a:p>
            <a:pPr algn="just"/>
            <a:endParaRPr lang="en-US">
              <a:solidFill>
                <a:schemeClr val="accent1">
                  <a:lumMod val="50000"/>
                </a:schemeClr>
              </a:solidFill>
              <a:ea typeface="Calibri"/>
              <a:cs typeface="Calibri"/>
            </a:endParaRPr>
          </a:p>
          <a:p>
            <a:pPr algn="just"/>
            <a:endParaRPr lang="en-US">
              <a:solidFill>
                <a:schemeClr val="accent1">
                  <a:lumMod val="50000"/>
                </a:schemeClr>
              </a:solidFill>
              <a:ea typeface="Calibri"/>
              <a:cs typeface="Calibri"/>
            </a:endParaRPr>
          </a:p>
          <a:p>
            <a:pPr algn="just"/>
            <a:endParaRPr lang="en-US">
              <a:solidFill>
                <a:schemeClr val="accent1">
                  <a:lumMod val="50000"/>
                </a:schemeClr>
              </a:solidFill>
              <a:ea typeface="Calibri"/>
              <a:cs typeface="Calibri"/>
            </a:endParaRPr>
          </a:p>
          <a:p>
            <a:pPr algn="just"/>
            <a:r>
              <a:rPr lang="en-US" dirty="0">
                <a:solidFill>
                  <a:srgbClr val="7030A0"/>
                </a:solidFill>
                <a:ea typeface="Calibri"/>
                <a:cs typeface="Calibri"/>
              </a:rPr>
              <a:t>How we can confirm or know whether a particular message is legitimate?</a:t>
            </a:r>
          </a:p>
          <a:p>
            <a:pPr algn="just"/>
            <a:r>
              <a:rPr lang="en-US" dirty="0">
                <a:solidFill>
                  <a:srgbClr val="7030A0"/>
                </a:solidFill>
                <a:ea typeface="Calibri"/>
                <a:cs typeface="Calibri"/>
              </a:rPr>
              <a:t>Do we need the same message from neighboring nodes so that we can know whether the message in this node is altered or not? What if neighboring nodes also received false information ?</a:t>
            </a:r>
          </a:p>
          <a:p>
            <a:pPr algn="just"/>
            <a:r>
              <a:rPr lang="en-US" dirty="0">
                <a:solidFill>
                  <a:srgbClr val="7030A0"/>
                </a:solidFill>
                <a:ea typeface="Calibri"/>
                <a:cs typeface="Calibri"/>
              </a:rPr>
              <a:t>Authors have to present this point with more clarity, I think.</a:t>
            </a:r>
          </a:p>
          <a:p>
            <a:pPr algn="just"/>
            <a:endParaRPr lang="en-US">
              <a:solidFill>
                <a:schemeClr val="accent1">
                  <a:lumMod val="50000"/>
                </a:schemeClr>
              </a:solidFill>
              <a:ea typeface="Calibri"/>
              <a:cs typeface="Calibri"/>
            </a:endParaRPr>
          </a:p>
          <a:p>
            <a:pPr algn="just"/>
            <a:r>
              <a:rPr lang="en-US" b="1" dirty="0">
                <a:solidFill>
                  <a:schemeClr val="accent1">
                    <a:lumMod val="50000"/>
                  </a:schemeClr>
                </a:solidFill>
                <a:ea typeface="Calibri"/>
                <a:cs typeface="Calibri"/>
              </a:rPr>
              <a:t>4.</a:t>
            </a:r>
          </a:p>
          <a:p>
            <a:pPr algn="just"/>
            <a:r>
              <a:rPr lang="en-US" dirty="0">
                <a:solidFill>
                  <a:schemeClr val="accent1">
                    <a:lumMod val="50000"/>
                  </a:schemeClr>
                </a:solidFill>
                <a:ea typeface="Calibri"/>
                <a:cs typeface="Calibri"/>
              </a:rPr>
              <a:t>In many of the security requirements or security solutions proposed by the authors, they proposed some technologies or instruments or devices or techniques to use in order to solve those security issues!</a:t>
            </a:r>
          </a:p>
          <a:p>
            <a:pPr algn="just"/>
            <a:endParaRPr lang="en-US">
              <a:solidFill>
                <a:schemeClr val="accent1">
                  <a:lumMod val="50000"/>
                </a:schemeClr>
              </a:solidFill>
              <a:ea typeface="Calibri"/>
              <a:cs typeface="Calibri"/>
            </a:endParaRPr>
          </a:p>
          <a:p>
            <a:pPr algn="just"/>
            <a:endParaRPr lang="en-US">
              <a:solidFill>
                <a:schemeClr val="accent1">
                  <a:lumMod val="50000"/>
                </a:schemeClr>
              </a:solidFill>
              <a:ea typeface="Calibri"/>
              <a:cs typeface="Calibri"/>
            </a:endParaRPr>
          </a:p>
          <a:p>
            <a:pPr algn="just"/>
            <a:endParaRPr lang="en-US">
              <a:solidFill>
                <a:schemeClr val="accent1">
                  <a:lumMod val="50000"/>
                </a:schemeClr>
              </a:solidFill>
              <a:ea typeface="Calibri"/>
              <a:cs typeface="Calibri"/>
            </a:endParaRPr>
          </a:p>
          <a:p>
            <a:pPr algn="just"/>
            <a:r>
              <a:rPr lang="en-US" dirty="0">
                <a:solidFill>
                  <a:srgbClr val="7030A0"/>
                </a:solidFill>
                <a:ea typeface="Calibri"/>
                <a:cs typeface="Calibri"/>
              </a:rPr>
              <a:t>The third-party service providers who provide these technologies ( whether software related or hardware related or network related )  are also might be prone to privacy, data stealing, marketing etc.</a:t>
            </a:r>
          </a:p>
          <a:p>
            <a:pPr algn="just"/>
            <a:endParaRPr lang="en-US" dirty="0">
              <a:solidFill>
                <a:srgbClr val="7030A0"/>
              </a:solidFill>
              <a:ea typeface="Calibri"/>
              <a:cs typeface="Calibri"/>
            </a:endParaRPr>
          </a:p>
          <a:p>
            <a:pPr algn="just"/>
            <a:r>
              <a:rPr lang="en-US" dirty="0">
                <a:solidFill>
                  <a:srgbClr val="7030A0"/>
                </a:solidFill>
                <a:ea typeface="Calibri"/>
                <a:cs typeface="Calibri"/>
              </a:rPr>
              <a:t>So, this can't be avoided, as we definitely need those third-party services in our infrastructure right</a:t>
            </a:r>
          </a:p>
        </p:txBody>
      </p:sp>
      <p:sp>
        <p:nvSpPr>
          <p:cNvPr id="3" name="Arrow: Down 2">
            <a:extLst>
              <a:ext uri="{FF2B5EF4-FFF2-40B4-BE49-F238E27FC236}">
                <a16:creationId xmlns:a16="http://schemas.microsoft.com/office/drawing/2014/main" id="{3DB17853-2774-9EDC-95AE-6E38451245B6}"/>
              </a:ext>
            </a:extLst>
          </p:cNvPr>
          <p:cNvSpPr/>
          <p:nvPr/>
        </p:nvSpPr>
        <p:spPr>
          <a:xfrm>
            <a:off x="1294086" y="1392620"/>
            <a:ext cx="472966" cy="656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5B80C046-B86B-EEBD-22C0-AC4514FC22DA}"/>
              </a:ext>
            </a:extLst>
          </p:cNvPr>
          <p:cNvSpPr/>
          <p:nvPr/>
        </p:nvSpPr>
        <p:spPr>
          <a:xfrm>
            <a:off x="1292847" y="4343945"/>
            <a:ext cx="457349" cy="607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0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E72E8-2B19-38DB-2D2A-2DDFD094E101}"/>
              </a:ext>
            </a:extLst>
          </p:cNvPr>
          <p:cNvSpPr txBox="1"/>
          <p:nvPr/>
        </p:nvSpPr>
        <p:spPr>
          <a:xfrm>
            <a:off x="394137" y="713166"/>
            <a:ext cx="1074060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accent1">
                    <a:lumMod val="50000"/>
                  </a:schemeClr>
                </a:solidFill>
                <a:cs typeface="Calibri"/>
              </a:rPr>
              <a:t>5.</a:t>
            </a:r>
            <a:endParaRPr lang="en-US" dirty="0">
              <a:solidFill>
                <a:schemeClr val="accent1">
                  <a:lumMod val="50000"/>
                </a:schemeClr>
              </a:solidFill>
              <a:ea typeface="Calibri" panose="020F0502020204030204"/>
              <a:cs typeface="Calibri" panose="020F0502020204030204"/>
            </a:endParaRPr>
          </a:p>
          <a:p>
            <a:pPr algn="just"/>
            <a:r>
              <a:rPr lang="en-US" dirty="0">
                <a:solidFill>
                  <a:schemeClr val="accent1">
                    <a:lumMod val="50000"/>
                  </a:schemeClr>
                </a:solidFill>
                <a:cs typeface="Calibri"/>
              </a:rPr>
              <a:t>Under privacy section one main challenge or concern is:</a:t>
            </a:r>
            <a:endParaRPr lang="en-US" dirty="0">
              <a:solidFill>
                <a:schemeClr val="accent1">
                  <a:lumMod val="50000"/>
                </a:schemeClr>
              </a:solidFill>
              <a:ea typeface="Calibri" panose="020F0502020204030204"/>
              <a:cs typeface="Calibri"/>
            </a:endParaRPr>
          </a:p>
          <a:p>
            <a:pPr algn="just"/>
            <a:r>
              <a:rPr lang="en-US" dirty="0">
                <a:solidFill>
                  <a:schemeClr val="accent1">
                    <a:lumMod val="50000"/>
                  </a:schemeClr>
                </a:solidFill>
                <a:cs typeface="Calibri"/>
              </a:rPr>
              <a:t>How can we build a system that will respect users privacy while protecting them from malicious nodes simultaneously? </a:t>
            </a:r>
            <a:endParaRPr lang="en-US" dirty="0">
              <a:solidFill>
                <a:schemeClr val="accent1">
                  <a:lumMod val="50000"/>
                </a:schemeClr>
              </a:solidFill>
              <a:ea typeface="Calibri" panose="020F0502020204030204"/>
              <a:cs typeface="Calibri"/>
            </a:endParaRPr>
          </a:p>
          <a:p>
            <a:pPr algn="just"/>
            <a:endParaRPr lang="en-US">
              <a:solidFill>
                <a:schemeClr val="accent1">
                  <a:lumMod val="50000"/>
                </a:schemeClr>
              </a:solidFill>
              <a:ea typeface="Calibri" panose="020F0502020204030204"/>
              <a:cs typeface="Calibri"/>
            </a:endParaRPr>
          </a:p>
          <a:p>
            <a:pPr algn="just"/>
            <a:r>
              <a:rPr lang="en-US" dirty="0">
                <a:solidFill>
                  <a:srgbClr val="7030A0"/>
                </a:solidFill>
                <a:cs typeface="Calibri"/>
              </a:rPr>
              <a:t>Big Brother scenario is always present!                       It's unavoidable right!</a:t>
            </a:r>
            <a:endParaRPr lang="en-US" dirty="0">
              <a:solidFill>
                <a:srgbClr val="7030A0"/>
              </a:solidFill>
              <a:ea typeface="Calibri" panose="020F0502020204030204"/>
              <a:cs typeface="Calibri"/>
            </a:endParaRPr>
          </a:p>
          <a:p>
            <a:pPr algn="just"/>
            <a:r>
              <a:rPr lang="en-US" dirty="0">
                <a:solidFill>
                  <a:srgbClr val="7030A0"/>
                </a:solidFill>
                <a:cs typeface="Calibri"/>
              </a:rPr>
              <a:t>If someone from government or legal authorities wantedly can cause privacy violations. They can illegally track driver's  identity, driving behavior, the past and present location of the vehicle, payment information for tolls ,etc. for their personal advantage.</a:t>
            </a:r>
            <a:endParaRPr lang="en-US" dirty="0">
              <a:solidFill>
                <a:srgbClr val="7030A0"/>
              </a:solidFill>
              <a:ea typeface="Calibri" panose="020F0502020204030204"/>
              <a:cs typeface="Calibri"/>
            </a:endParaRPr>
          </a:p>
          <a:p>
            <a:pPr algn="just"/>
            <a:endParaRPr lang="en-US" dirty="0">
              <a:solidFill>
                <a:srgbClr val="7030A0"/>
              </a:solidFill>
              <a:ea typeface="Calibri" panose="020F0502020204030204"/>
              <a:cs typeface="Calibri"/>
            </a:endParaRPr>
          </a:p>
          <a:p>
            <a:pPr algn="just"/>
            <a:r>
              <a:rPr lang="en-US" dirty="0">
                <a:solidFill>
                  <a:srgbClr val="7030A0"/>
                </a:solidFill>
                <a:cs typeface="Calibri"/>
              </a:rPr>
              <a:t>So ,we can't achieve 100% privacy !</a:t>
            </a:r>
            <a:endParaRPr lang="en-US" dirty="0">
              <a:solidFill>
                <a:srgbClr val="7030A0"/>
              </a:solidFill>
              <a:ea typeface="Calibri" panose="020F0502020204030204"/>
              <a:cs typeface="Calibri"/>
            </a:endParaRPr>
          </a:p>
          <a:p>
            <a:pPr algn="just"/>
            <a:endParaRPr lang="en-US">
              <a:solidFill>
                <a:schemeClr val="accent1">
                  <a:lumMod val="50000"/>
                </a:schemeClr>
              </a:solidFill>
              <a:ea typeface="Calibri" panose="020F0502020204030204"/>
              <a:cs typeface="Calibri"/>
            </a:endParaRPr>
          </a:p>
          <a:p>
            <a:pPr algn="just"/>
            <a:r>
              <a:rPr lang="en-US" dirty="0">
                <a:solidFill>
                  <a:schemeClr val="accent6">
                    <a:lumMod val="50000"/>
                  </a:schemeClr>
                </a:solidFill>
                <a:cs typeface="Calibri"/>
              </a:rPr>
              <a:t>My suggestion or alternative  idea to overcome this challenge  or this kind of  scenario:</a:t>
            </a:r>
            <a:endParaRPr lang="en-US" dirty="0">
              <a:solidFill>
                <a:schemeClr val="accent6">
                  <a:lumMod val="50000"/>
                </a:schemeClr>
              </a:solidFill>
              <a:ea typeface="Calibri" panose="020F0502020204030204"/>
              <a:cs typeface="Calibri"/>
            </a:endParaRPr>
          </a:p>
          <a:p>
            <a:pPr algn="just"/>
            <a:endParaRPr lang="en-US" dirty="0">
              <a:solidFill>
                <a:schemeClr val="accent6">
                  <a:lumMod val="50000"/>
                </a:schemeClr>
              </a:solidFill>
              <a:ea typeface="Calibri" panose="020F0502020204030204"/>
              <a:cs typeface="Calibri"/>
            </a:endParaRPr>
          </a:p>
          <a:p>
            <a:pPr algn="just"/>
            <a:r>
              <a:rPr lang="en-US" dirty="0">
                <a:solidFill>
                  <a:schemeClr val="accent6">
                    <a:lumMod val="50000"/>
                  </a:schemeClr>
                </a:solidFill>
                <a:cs typeface="Calibri"/>
              </a:rPr>
              <a:t>The main problem is only when there is an unwanted security situation or personal damage of the driver right!</a:t>
            </a:r>
            <a:endParaRPr lang="en-US" dirty="0">
              <a:solidFill>
                <a:schemeClr val="accent6">
                  <a:lumMod val="50000"/>
                </a:schemeClr>
              </a:solidFill>
              <a:ea typeface="Calibri" panose="020F0502020204030204"/>
              <a:cs typeface="Calibri"/>
            </a:endParaRPr>
          </a:p>
          <a:p>
            <a:pPr algn="just"/>
            <a:r>
              <a:rPr lang="en-US" dirty="0">
                <a:solidFill>
                  <a:schemeClr val="accent6">
                    <a:lumMod val="50000"/>
                  </a:schemeClr>
                </a:solidFill>
                <a:cs typeface="Calibri"/>
              </a:rPr>
              <a:t>So, if we are able to maintain a log file on the legal level i.e., logging information like, which regional authority have accessed which driver (or node) details and when ? And what they used this information for ?</a:t>
            </a:r>
            <a:endParaRPr lang="en-US" dirty="0">
              <a:solidFill>
                <a:schemeClr val="accent6">
                  <a:lumMod val="50000"/>
                </a:schemeClr>
              </a:solidFill>
              <a:ea typeface="Calibri"/>
              <a:cs typeface="Calibri"/>
            </a:endParaRPr>
          </a:p>
          <a:p>
            <a:pPr algn="just"/>
            <a:r>
              <a:rPr lang="en-US" dirty="0">
                <a:solidFill>
                  <a:schemeClr val="accent6">
                    <a:lumMod val="50000"/>
                  </a:schemeClr>
                </a:solidFill>
                <a:cs typeface="Calibri"/>
              </a:rPr>
              <a:t>Logging all this at government level should help if in case any unwanted/malicious situations arise from legal side.</a:t>
            </a:r>
            <a:endParaRPr lang="en-US" dirty="0">
              <a:solidFill>
                <a:schemeClr val="accent6">
                  <a:lumMod val="50000"/>
                </a:schemeClr>
              </a:solidFill>
              <a:ea typeface="Calibri" panose="020F0502020204030204"/>
              <a:cs typeface="Calibri"/>
            </a:endParaRPr>
          </a:p>
          <a:p>
            <a:pPr algn="just"/>
            <a:r>
              <a:rPr lang="en-US" dirty="0">
                <a:solidFill>
                  <a:schemeClr val="accent6">
                    <a:lumMod val="50000"/>
                  </a:schemeClr>
                </a:solidFill>
                <a:cs typeface="Calibri"/>
              </a:rPr>
              <a:t>one can in future can track what exactly happened, how the driver's privacy information misused by any person of legal/government authority. So, we can be able to find the culprit as well, in such cases.</a:t>
            </a:r>
            <a:endParaRPr lang="en-US" dirty="0">
              <a:solidFill>
                <a:schemeClr val="accent6">
                  <a:lumMod val="50000"/>
                </a:schemeClr>
              </a:solidFill>
              <a:ea typeface="Calibri" panose="020F0502020204030204"/>
              <a:cs typeface="Calibri"/>
            </a:endParaRPr>
          </a:p>
        </p:txBody>
      </p:sp>
      <p:cxnSp>
        <p:nvCxnSpPr>
          <p:cNvPr id="4" name="Straight Arrow Connector 3">
            <a:extLst>
              <a:ext uri="{FF2B5EF4-FFF2-40B4-BE49-F238E27FC236}">
                <a16:creationId xmlns:a16="http://schemas.microsoft.com/office/drawing/2014/main" id="{16D2E741-459E-B0DA-0AA5-53DCBB942F29}"/>
              </a:ext>
            </a:extLst>
          </p:cNvPr>
          <p:cNvCxnSpPr/>
          <p:nvPr/>
        </p:nvCxnSpPr>
        <p:spPr>
          <a:xfrm flipV="1">
            <a:off x="4157413" y="2204287"/>
            <a:ext cx="894347" cy="11363"/>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BE18C-E634-A844-A244-8122F242151B}"/>
              </a:ext>
            </a:extLst>
          </p:cNvPr>
          <p:cNvSpPr txBox="1"/>
          <p:nvPr/>
        </p:nvSpPr>
        <p:spPr>
          <a:xfrm>
            <a:off x="631657" y="862263"/>
            <a:ext cx="109336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accent1">
                    <a:lumMod val="50000"/>
                  </a:schemeClr>
                </a:solidFill>
                <a:cs typeface="Calibri"/>
              </a:rPr>
              <a:t>6.</a:t>
            </a:r>
            <a:endParaRPr lang="en-US" dirty="0">
              <a:solidFill>
                <a:schemeClr val="accent1">
                  <a:lumMod val="50000"/>
                </a:schemeClr>
              </a:solidFill>
              <a:cs typeface="Calibri"/>
            </a:endParaRPr>
          </a:p>
          <a:p>
            <a:pPr algn="just"/>
            <a:r>
              <a:rPr lang="en-US" dirty="0">
                <a:solidFill>
                  <a:schemeClr val="accent1">
                    <a:lumMod val="50000"/>
                  </a:schemeClr>
                </a:solidFill>
                <a:cs typeface="Calibri"/>
              </a:rPr>
              <a:t>Under VANET architecture and characteristics, authors mentioned that </a:t>
            </a:r>
            <a:endParaRPr lang="en-US" dirty="0">
              <a:solidFill>
                <a:schemeClr val="accent1">
                  <a:lumMod val="50000"/>
                </a:schemeClr>
              </a:solidFill>
              <a:ea typeface="Calibri"/>
              <a:cs typeface="Calibri"/>
            </a:endParaRPr>
          </a:p>
          <a:p>
            <a:pPr algn="just"/>
            <a:endParaRPr lang="en-US" dirty="0">
              <a:solidFill>
                <a:schemeClr val="accent1">
                  <a:lumMod val="50000"/>
                </a:schemeClr>
              </a:solidFill>
              <a:cs typeface="Calibri"/>
            </a:endParaRPr>
          </a:p>
          <a:p>
            <a:pPr algn="just"/>
            <a:r>
              <a:rPr lang="en-US" i="1" dirty="0">
                <a:solidFill>
                  <a:schemeClr val="accent1">
                    <a:lumMod val="50000"/>
                  </a:schemeClr>
                </a:solidFill>
                <a:cs typeface="Calibri"/>
              </a:rPr>
              <a:t>"A pure ad hoc architecture is the one where no infrastructure is available, and so the nodes must communicate with one another without relying on an infrastructure."</a:t>
            </a:r>
            <a:endParaRPr lang="en-US" i="1" dirty="0">
              <a:solidFill>
                <a:schemeClr val="accent1">
                  <a:lumMod val="50000"/>
                </a:schemeClr>
              </a:solidFill>
              <a:ea typeface="Calibri"/>
              <a:cs typeface="Calibri"/>
            </a:endParaRPr>
          </a:p>
          <a:p>
            <a:pPr algn="just"/>
            <a:endParaRPr lang="en-US">
              <a:solidFill>
                <a:schemeClr val="accent1">
                  <a:lumMod val="50000"/>
                </a:schemeClr>
              </a:solidFill>
              <a:cs typeface="Calibri"/>
            </a:endParaRPr>
          </a:p>
          <a:p>
            <a:pPr algn="just"/>
            <a:r>
              <a:rPr lang="en-US" dirty="0">
                <a:solidFill>
                  <a:srgbClr val="7030A0"/>
                </a:solidFill>
                <a:cs typeface="Calibri"/>
              </a:rPr>
              <a:t>In this pure ad hoc architecture mentioned, how they communicate with one another without any infrastructure?</a:t>
            </a:r>
            <a:endParaRPr lang="en-US">
              <a:solidFill>
                <a:srgbClr val="7030A0"/>
              </a:solidFill>
              <a:ea typeface="Calibri"/>
              <a:cs typeface="Calibri"/>
            </a:endParaRPr>
          </a:p>
          <a:p>
            <a:pPr algn="just"/>
            <a:r>
              <a:rPr lang="en-US" dirty="0">
                <a:solidFill>
                  <a:srgbClr val="7030A0"/>
                </a:solidFill>
                <a:cs typeface="Calibri"/>
              </a:rPr>
              <a:t>I mean without any gateways, how they (nodes) communicate or how routing of packets takes place ?</a:t>
            </a:r>
            <a:endParaRPr lang="en-US">
              <a:solidFill>
                <a:srgbClr val="7030A0"/>
              </a:solidFill>
              <a:ea typeface="Calibri"/>
              <a:cs typeface="Calibri"/>
            </a:endParaRPr>
          </a:p>
          <a:p>
            <a:pPr algn="just"/>
            <a:endParaRPr lang="en-US" dirty="0">
              <a:solidFill>
                <a:srgbClr val="7030A0"/>
              </a:solidFill>
              <a:cs typeface="Calibri"/>
            </a:endParaRPr>
          </a:p>
          <a:p>
            <a:pPr algn="just"/>
            <a:r>
              <a:rPr lang="en-US" dirty="0">
                <a:solidFill>
                  <a:srgbClr val="7030A0"/>
                </a:solidFill>
                <a:cs typeface="Calibri"/>
              </a:rPr>
              <a:t>Is it either  by satellite  connection (or) Is it like by maintaining routers  kind of  devices in the nodes  (vehicles) itself? Need clarity from authors on how this  communication could takes place!</a:t>
            </a:r>
            <a:endParaRPr lang="en-US" dirty="0">
              <a:solidFill>
                <a:srgbClr val="7030A0"/>
              </a:solidFill>
              <a:ea typeface="Calibri"/>
              <a:cs typeface="Calibri"/>
            </a:endParaRPr>
          </a:p>
          <a:p>
            <a:pPr algn="just"/>
            <a:endParaRPr lang="en-US">
              <a:solidFill>
                <a:schemeClr val="accent1">
                  <a:lumMod val="50000"/>
                </a:schemeClr>
              </a:solidFill>
              <a:cs typeface="Calibri"/>
            </a:endParaRPr>
          </a:p>
          <a:p>
            <a:pPr algn="just"/>
            <a:endParaRPr lang="en-US">
              <a:solidFill>
                <a:schemeClr val="accent1">
                  <a:lumMod val="50000"/>
                </a:schemeClr>
              </a:solidFill>
              <a:cs typeface="Calibri"/>
            </a:endParaRPr>
          </a:p>
          <a:p>
            <a:pPr algn="just"/>
            <a:r>
              <a:rPr lang="en-US" b="1" dirty="0">
                <a:solidFill>
                  <a:schemeClr val="accent1">
                    <a:lumMod val="50000"/>
                  </a:schemeClr>
                </a:solidFill>
                <a:cs typeface="Calibri"/>
              </a:rPr>
              <a:t>7.</a:t>
            </a:r>
            <a:endParaRPr lang="en-US" b="1" dirty="0">
              <a:solidFill>
                <a:schemeClr val="accent1">
                  <a:lumMod val="50000"/>
                </a:schemeClr>
              </a:solidFill>
              <a:ea typeface="Calibri"/>
              <a:cs typeface="Calibri"/>
            </a:endParaRPr>
          </a:p>
          <a:p>
            <a:pPr algn="just"/>
            <a:r>
              <a:rPr lang="en-US" dirty="0">
                <a:solidFill>
                  <a:schemeClr val="accent1">
                    <a:lumMod val="50000"/>
                  </a:schemeClr>
                </a:solidFill>
                <a:cs typeface="Calibri"/>
              </a:rPr>
              <a:t>In the global security architecture proposed by authors, they only given overall brief about how the architecture should look like or should consists of.</a:t>
            </a:r>
            <a:endParaRPr lang="en-US" dirty="0">
              <a:solidFill>
                <a:schemeClr val="accent1">
                  <a:lumMod val="50000"/>
                </a:schemeClr>
              </a:solidFill>
              <a:ea typeface="Calibri"/>
              <a:cs typeface="Calibri"/>
            </a:endParaRPr>
          </a:p>
          <a:p>
            <a:pPr algn="just"/>
            <a:r>
              <a:rPr lang="en-US" dirty="0">
                <a:solidFill>
                  <a:srgbClr val="7030A0"/>
                </a:solidFill>
                <a:cs typeface="Calibri"/>
              </a:rPr>
              <a:t>But they did not mention which method (or security solution method) to exactly implement at some levels in the architecture proposed.</a:t>
            </a:r>
            <a:endParaRPr lang="en-US">
              <a:solidFill>
                <a:srgbClr val="7030A0"/>
              </a:solidFill>
              <a:ea typeface="Calibri"/>
              <a:cs typeface="Calibri"/>
            </a:endParaRPr>
          </a:p>
          <a:p>
            <a:pPr algn="just"/>
            <a:endParaRPr lang="en-US" dirty="0">
              <a:solidFill>
                <a:srgbClr val="7030A0"/>
              </a:solidFill>
              <a:cs typeface="Calibri"/>
            </a:endParaRPr>
          </a:p>
          <a:p>
            <a:pPr algn="just"/>
            <a:r>
              <a:rPr lang="en-US" dirty="0">
                <a:solidFill>
                  <a:srgbClr val="7030A0"/>
                </a:solidFill>
                <a:cs typeface="Calibri"/>
              </a:rPr>
              <a:t>It just giving an overall view of, how the system could be!</a:t>
            </a:r>
            <a:endParaRPr lang="en-US" dirty="0">
              <a:solidFill>
                <a:srgbClr val="7030A0"/>
              </a:solidFill>
              <a:ea typeface="Calibri"/>
              <a:cs typeface="Calibri"/>
            </a:endParaRPr>
          </a:p>
        </p:txBody>
      </p:sp>
    </p:spTree>
    <p:extLst>
      <p:ext uri="{BB962C8B-B14F-4D97-AF65-F5344CB8AC3E}">
        <p14:creationId xmlns:p14="http://schemas.microsoft.com/office/powerpoint/2010/main" val="69092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84E24-8619-85E9-CC99-CDBBF46C0D22}"/>
              </a:ext>
            </a:extLst>
          </p:cNvPr>
          <p:cNvSpPr txBox="1"/>
          <p:nvPr/>
        </p:nvSpPr>
        <p:spPr>
          <a:xfrm>
            <a:off x="666749" y="534952"/>
            <a:ext cx="10858500" cy="69844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accent1">
                    <a:lumMod val="50000"/>
                  </a:schemeClr>
                </a:solidFill>
                <a:ea typeface="Calibri"/>
                <a:cs typeface="Calibri"/>
              </a:rPr>
              <a:t>8.</a:t>
            </a:r>
          </a:p>
          <a:p>
            <a:pPr algn="just"/>
            <a:r>
              <a:rPr lang="en-US" dirty="0">
                <a:solidFill>
                  <a:schemeClr val="accent1">
                    <a:lumMod val="50000"/>
                  </a:schemeClr>
                </a:solidFill>
                <a:ea typeface="Calibri"/>
                <a:cs typeface="Calibri"/>
              </a:rPr>
              <a:t>In the paper under Section "2.1 Channel characteristics", there is an ambiguity in the bandwidth, whether is it 10 MHz or 75 MHz for DSRC?</a:t>
            </a:r>
          </a:p>
          <a:p>
            <a:pPr algn="just"/>
            <a:r>
              <a:rPr lang="en-US" dirty="0">
                <a:solidFill>
                  <a:srgbClr val="7030A0"/>
                </a:solidFill>
                <a:ea typeface="Calibri"/>
                <a:cs typeface="Calibri"/>
              </a:rPr>
              <a:t>Authors have to make this point clear!</a:t>
            </a:r>
          </a:p>
          <a:p>
            <a:pPr algn="just"/>
            <a:endParaRPr lang="en-US">
              <a:solidFill>
                <a:schemeClr val="accent1">
                  <a:lumMod val="50000"/>
                </a:schemeClr>
              </a:solidFill>
              <a:ea typeface="Calibri"/>
              <a:cs typeface="Calibri"/>
            </a:endParaRPr>
          </a:p>
          <a:p>
            <a:pPr algn="just"/>
            <a:r>
              <a:rPr lang="en-US" b="1" dirty="0">
                <a:solidFill>
                  <a:schemeClr val="accent1">
                    <a:lumMod val="50000"/>
                  </a:schemeClr>
                </a:solidFill>
                <a:ea typeface="Calibri"/>
                <a:cs typeface="Calibri"/>
              </a:rPr>
              <a:t>9.</a:t>
            </a:r>
          </a:p>
          <a:p>
            <a:pPr algn="just"/>
            <a:r>
              <a:rPr lang="en-US" dirty="0">
                <a:solidFill>
                  <a:schemeClr val="accent1">
                    <a:lumMod val="50000"/>
                  </a:schemeClr>
                </a:solidFill>
                <a:ea typeface="Calibri"/>
                <a:cs typeface="Calibri"/>
              </a:rPr>
              <a:t>Under Section "4. Applications ", at the end author's mentioned that </a:t>
            </a:r>
          </a:p>
          <a:p>
            <a:pPr algn="just"/>
            <a:endParaRPr lang="en-US" dirty="0">
              <a:solidFill>
                <a:schemeClr val="accent1">
                  <a:lumMod val="50000"/>
                </a:schemeClr>
              </a:solidFill>
              <a:ea typeface="Calibri"/>
              <a:cs typeface="Calibri"/>
            </a:endParaRPr>
          </a:p>
          <a:p>
            <a:pPr algn="just"/>
            <a:r>
              <a:rPr lang="en-US" i="1" dirty="0">
                <a:solidFill>
                  <a:schemeClr val="accent1">
                    <a:lumMod val="50000"/>
                  </a:schemeClr>
                </a:solidFill>
                <a:ea typeface="Calibri"/>
                <a:cs typeface="Calibri"/>
              </a:rPr>
              <a:t>"Comfort applications can be accessed without an Internet connection. These applications pertain to weather information, interactive communication, information related to facilities such as hotels, gas stations, restaurants, payment services etc."</a:t>
            </a:r>
          </a:p>
          <a:p>
            <a:pPr algn="just"/>
            <a:endParaRPr lang="en-US">
              <a:solidFill>
                <a:schemeClr val="accent1">
                  <a:lumMod val="50000"/>
                </a:schemeClr>
              </a:solidFill>
              <a:ea typeface="Calibri"/>
              <a:cs typeface="Calibri"/>
            </a:endParaRPr>
          </a:p>
          <a:p>
            <a:pPr algn="just"/>
            <a:r>
              <a:rPr lang="en-US" dirty="0">
                <a:solidFill>
                  <a:srgbClr val="7030A0"/>
                </a:solidFill>
                <a:ea typeface="Calibri"/>
                <a:cs typeface="Calibri"/>
              </a:rPr>
              <a:t>How do we get the current weather information without Internet ?</a:t>
            </a:r>
          </a:p>
          <a:p>
            <a:pPr algn="just"/>
            <a:r>
              <a:rPr lang="en-US" dirty="0">
                <a:solidFill>
                  <a:srgbClr val="7030A0"/>
                </a:solidFill>
                <a:ea typeface="Calibri"/>
                <a:cs typeface="Calibri"/>
              </a:rPr>
              <a:t>How interactive communication possible without internet?</a:t>
            </a:r>
          </a:p>
          <a:p>
            <a:pPr algn="just"/>
            <a:r>
              <a:rPr lang="en-US" dirty="0">
                <a:solidFill>
                  <a:srgbClr val="7030A0"/>
                </a:solidFill>
                <a:ea typeface="Calibri"/>
                <a:cs typeface="Calibri"/>
              </a:rPr>
              <a:t>Is it via mobile or government emergency satellite communication or via some offline apps? </a:t>
            </a:r>
          </a:p>
          <a:p>
            <a:pPr algn="just"/>
            <a:r>
              <a:rPr lang="en-US" dirty="0">
                <a:solidFill>
                  <a:srgbClr val="7030A0"/>
                </a:solidFill>
                <a:ea typeface="Calibri"/>
                <a:cs typeface="Calibri"/>
              </a:rPr>
              <a:t>Need clarity!</a:t>
            </a:r>
          </a:p>
          <a:p>
            <a:pPr algn="just"/>
            <a:endParaRPr lang="en-US">
              <a:solidFill>
                <a:schemeClr val="accent1">
                  <a:lumMod val="50000"/>
                </a:schemeClr>
              </a:solidFill>
              <a:ea typeface="Calibri"/>
              <a:cs typeface="Calibri"/>
            </a:endParaRPr>
          </a:p>
          <a:p>
            <a:pPr algn="just"/>
            <a:r>
              <a:rPr lang="en-US" b="1" dirty="0">
                <a:solidFill>
                  <a:schemeClr val="accent1">
                    <a:lumMod val="50000"/>
                  </a:schemeClr>
                </a:solidFill>
                <a:ea typeface="Calibri"/>
                <a:cs typeface="Calibri"/>
              </a:rPr>
              <a:t>10.</a:t>
            </a:r>
          </a:p>
          <a:p>
            <a:pPr algn="just">
              <a:spcBef>
                <a:spcPts val="1000"/>
              </a:spcBef>
            </a:pPr>
            <a:r>
              <a:rPr lang="en-US" sz="1900" dirty="0">
                <a:solidFill>
                  <a:schemeClr val="accent1">
                    <a:lumMod val="50000"/>
                  </a:schemeClr>
                </a:solidFill>
                <a:ea typeface="Calibri"/>
                <a:cs typeface="Calibri"/>
              </a:rPr>
              <a:t>In security threats, some details on attacker profiles are included.</a:t>
            </a:r>
          </a:p>
          <a:p>
            <a:pPr algn="just">
              <a:lnSpc>
                <a:spcPct val="90000"/>
              </a:lnSpc>
              <a:spcBef>
                <a:spcPts val="1000"/>
              </a:spcBef>
            </a:pPr>
            <a:r>
              <a:rPr lang="en-US" sz="1900" dirty="0">
                <a:solidFill>
                  <a:srgbClr val="7030A0"/>
                </a:solidFill>
                <a:ea typeface="Calibri"/>
                <a:cs typeface="Calibri"/>
              </a:rPr>
              <a:t>It could be better if authors put attacker profiles section before the security threats section, instead they placed it after in the current paper.</a:t>
            </a:r>
          </a:p>
          <a:p>
            <a:endParaRPr lang="en-US" dirty="0">
              <a:solidFill>
                <a:srgbClr val="000000"/>
              </a:solidFill>
              <a:ea typeface="Calibri"/>
              <a:cs typeface="Calibri"/>
            </a:endParaRPr>
          </a:p>
          <a:p>
            <a:pPr algn="just"/>
            <a:endParaRPr lang="en-US" dirty="0">
              <a:solidFill>
                <a:schemeClr val="accent1">
                  <a:lumMod val="50000"/>
                </a:schemeClr>
              </a:solidFill>
              <a:ea typeface="Calibri"/>
              <a:cs typeface="Calibri"/>
            </a:endParaRPr>
          </a:p>
          <a:p>
            <a:pPr algn="just"/>
            <a:endParaRPr lang="en-US" b="1" dirty="0">
              <a:solidFill>
                <a:schemeClr val="accent1">
                  <a:lumMod val="50000"/>
                </a:schemeClr>
              </a:solidFill>
              <a:ea typeface="Calibri"/>
              <a:cs typeface="Calibri"/>
            </a:endParaRPr>
          </a:p>
        </p:txBody>
      </p:sp>
    </p:spTree>
    <p:extLst>
      <p:ext uri="{BB962C8B-B14F-4D97-AF65-F5344CB8AC3E}">
        <p14:creationId xmlns:p14="http://schemas.microsoft.com/office/powerpoint/2010/main" val="3351722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5CFB-9D92-DDC5-1044-7746288DD4C3}"/>
              </a:ext>
            </a:extLst>
          </p:cNvPr>
          <p:cNvSpPr>
            <a:spLocks noGrp="1"/>
          </p:cNvSpPr>
          <p:nvPr>
            <p:ph type="title"/>
          </p:nvPr>
        </p:nvSpPr>
        <p:spPr>
          <a:xfrm>
            <a:off x="838200" y="2863"/>
            <a:ext cx="10515600" cy="1063235"/>
          </a:xfrm>
        </p:spPr>
        <p:txBody>
          <a:bodyPr>
            <a:normAutofit/>
          </a:bodyPr>
          <a:lstStyle/>
          <a:p>
            <a:r>
              <a:rPr lang="en-US" sz="3200" b="1" dirty="0">
                <a:solidFill>
                  <a:srgbClr val="C00000"/>
                </a:solidFill>
                <a:latin typeface="Calibri"/>
                <a:ea typeface="Calibri Light"/>
                <a:cs typeface="Calibri Light"/>
              </a:rPr>
              <a:t>Positives</a:t>
            </a:r>
          </a:p>
        </p:txBody>
      </p:sp>
      <p:sp>
        <p:nvSpPr>
          <p:cNvPr id="3" name="Content Placeholder 2">
            <a:extLst>
              <a:ext uri="{FF2B5EF4-FFF2-40B4-BE49-F238E27FC236}">
                <a16:creationId xmlns:a16="http://schemas.microsoft.com/office/drawing/2014/main" id="{623D1092-E8C4-3231-3E75-C4EE0DC12D97}"/>
              </a:ext>
            </a:extLst>
          </p:cNvPr>
          <p:cNvSpPr>
            <a:spLocks noGrp="1"/>
          </p:cNvSpPr>
          <p:nvPr>
            <p:ph idx="1"/>
          </p:nvPr>
        </p:nvSpPr>
        <p:spPr>
          <a:xfrm>
            <a:off x="838200" y="1067735"/>
            <a:ext cx="10515600" cy="5572904"/>
          </a:xfrm>
        </p:spPr>
        <p:txBody>
          <a:bodyPr vert="horz" lIns="91440" tIns="45720" rIns="91440" bIns="45720" rtlCol="0" anchor="t">
            <a:normAutofit fontScale="62500" lnSpcReduction="20000"/>
          </a:bodyPr>
          <a:lstStyle/>
          <a:p>
            <a:pPr algn="just"/>
            <a:r>
              <a:rPr lang="en-US" sz="2900" b="1">
                <a:solidFill>
                  <a:schemeClr val="accent1">
                    <a:lumMod val="50000"/>
                  </a:schemeClr>
                </a:solidFill>
                <a:ea typeface="Calibri"/>
                <a:cs typeface="Calibri"/>
              </a:rPr>
              <a:t>Comprehensive coverage </a:t>
            </a:r>
            <a:endParaRPr lang="en-US" sz="2900">
              <a:solidFill>
                <a:schemeClr val="accent1">
                  <a:lumMod val="50000"/>
                </a:schemeClr>
              </a:solidFill>
              <a:ea typeface="Calibri" panose="020F0502020204030204"/>
              <a:cs typeface="Calibri" panose="020F0502020204030204"/>
            </a:endParaRPr>
          </a:p>
          <a:p>
            <a:pPr lvl="1" algn="just">
              <a:buFont typeface="Courier New" panose="020B0604020202020204" pitchFamily="34" charset="0"/>
              <a:buChar char="o"/>
            </a:pPr>
            <a:r>
              <a:rPr lang="en-US">
                <a:solidFill>
                  <a:schemeClr val="accent1">
                    <a:lumMod val="50000"/>
                  </a:schemeClr>
                </a:solidFill>
                <a:ea typeface="Calibri"/>
                <a:cs typeface="Calibri"/>
              </a:rPr>
              <a:t>The paper provides a comprehensive overview of VANET security, encompassing various aspects such as channel characteristics, challenges, attackers profiles, threats and security solutions. </a:t>
            </a:r>
          </a:p>
          <a:p>
            <a:pPr lvl="1" algn="just">
              <a:buFont typeface="Courier New" panose="020B0604020202020204" pitchFamily="34" charset="0"/>
              <a:buChar char="o"/>
            </a:pPr>
            <a:r>
              <a:rPr lang="en-US">
                <a:solidFill>
                  <a:schemeClr val="accent1">
                    <a:lumMod val="50000"/>
                  </a:schemeClr>
                </a:solidFill>
                <a:ea typeface="Calibri"/>
                <a:cs typeface="Calibri"/>
              </a:rPr>
              <a:t>This breadth is essential for readers seeking a holistic understanding of the topic.</a:t>
            </a:r>
          </a:p>
          <a:p>
            <a:pPr lvl="1" algn="just">
              <a:buFont typeface="Courier New" panose="020B0604020202020204" pitchFamily="34" charset="0"/>
              <a:buChar char="o"/>
            </a:pPr>
            <a:endParaRPr lang="en-US">
              <a:solidFill>
                <a:schemeClr val="accent1">
                  <a:lumMod val="50000"/>
                </a:schemeClr>
              </a:solidFill>
              <a:ea typeface="Calibri"/>
              <a:cs typeface="Calibri"/>
            </a:endParaRPr>
          </a:p>
          <a:p>
            <a:pPr algn="just"/>
            <a:r>
              <a:rPr lang="en-US" sz="2900" b="1">
                <a:solidFill>
                  <a:schemeClr val="accent1">
                    <a:lumMod val="50000"/>
                  </a:schemeClr>
                </a:solidFill>
                <a:ea typeface="Calibri"/>
                <a:cs typeface="Calibri"/>
              </a:rPr>
              <a:t>Technical details </a:t>
            </a:r>
          </a:p>
          <a:p>
            <a:pPr lvl="1" algn="just">
              <a:buFont typeface="Courier New" panose="020B0604020202020204" pitchFamily="34" charset="0"/>
              <a:buChar char="o"/>
            </a:pPr>
            <a:r>
              <a:rPr lang="en-US">
                <a:solidFill>
                  <a:schemeClr val="accent1">
                    <a:lumMod val="50000"/>
                  </a:schemeClr>
                </a:solidFill>
                <a:ea typeface="Calibri"/>
                <a:cs typeface="Calibri"/>
              </a:rPr>
              <a:t>The paper demonstrates a strong technical understanding of VANET  security,  providing in-depth discussions on cryptographic protocols, authentication mechanisms, security challenges &amp; proposed solutions and privacy-preserving techniques .</a:t>
            </a:r>
          </a:p>
          <a:p>
            <a:pPr lvl="1" algn="just">
              <a:buFont typeface="Courier New" panose="020B0604020202020204" pitchFamily="34" charset="0"/>
              <a:buChar char="o"/>
            </a:pPr>
            <a:r>
              <a:rPr lang="en-US">
                <a:solidFill>
                  <a:schemeClr val="accent1">
                    <a:lumMod val="50000"/>
                  </a:schemeClr>
                </a:solidFill>
                <a:ea typeface="Calibri"/>
                <a:cs typeface="Calibri"/>
              </a:rPr>
              <a:t>This technical depth is valuable for researchers and practitioners in the field.</a:t>
            </a:r>
          </a:p>
          <a:p>
            <a:pPr lvl="1" algn="just">
              <a:buFont typeface="Courier New" panose="020B0604020202020204" pitchFamily="34" charset="0"/>
              <a:buChar char="o"/>
            </a:pPr>
            <a:endParaRPr lang="en-US">
              <a:solidFill>
                <a:schemeClr val="accent1">
                  <a:lumMod val="50000"/>
                </a:schemeClr>
              </a:solidFill>
              <a:ea typeface="Calibri"/>
              <a:cs typeface="Calibri"/>
            </a:endParaRPr>
          </a:p>
          <a:p>
            <a:pPr algn="just"/>
            <a:r>
              <a:rPr lang="en-US">
                <a:solidFill>
                  <a:schemeClr val="accent1">
                    <a:lumMod val="50000"/>
                  </a:schemeClr>
                </a:solidFill>
                <a:ea typeface="Calibri"/>
                <a:cs typeface="Calibri"/>
              </a:rPr>
              <a:t> </a:t>
            </a:r>
            <a:r>
              <a:rPr lang="en-US" b="1">
                <a:solidFill>
                  <a:schemeClr val="accent1">
                    <a:lumMod val="50000"/>
                  </a:schemeClr>
                </a:solidFill>
                <a:ea typeface="Calibri"/>
                <a:cs typeface="Calibri"/>
              </a:rPr>
              <a:t>Clear structure </a:t>
            </a:r>
          </a:p>
          <a:p>
            <a:pPr lvl="1" algn="just">
              <a:buFont typeface="Courier New" panose="020B0604020202020204" pitchFamily="34" charset="0"/>
              <a:buChar char="o"/>
            </a:pPr>
            <a:r>
              <a:rPr lang="en-US">
                <a:solidFill>
                  <a:schemeClr val="accent1">
                    <a:lumMod val="50000"/>
                  </a:schemeClr>
                </a:solidFill>
                <a:ea typeface="Calibri"/>
                <a:cs typeface="Calibri"/>
              </a:rPr>
              <a:t>The paper follows a clear and organized structure, dividing the content into well-defined sections.</a:t>
            </a:r>
          </a:p>
          <a:p>
            <a:pPr lvl="1" algn="just">
              <a:buFont typeface="Courier New" panose="020B0604020202020204" pitchFamily="34" charset="0"/>
              <a:buChar char="o"/>
            </a:pPr>
            <a:r>
              <a:rPr lang="en-US">
                <a:solidFill>
                  <a:schemeClr val="accent1">
                    <a:lumMod val="50000"/>
                  </a:schemeClr>
                </a:solidFill>
                <a:ea typeface="Calibri"/>
                <a:cs typeface="Calibri"/>
              </a:rPr>
              <a:t> This structure enhances readability and helps readers follow the logical flow of information.</a:t>
            </a:r>
          </a:p>
          <a:p>
            <a:pPr lvl="1" algn="just">
              <a:buFont typeface="Courier New" panose="020B0604020202020204" pitchFamily="34" charset="0"/>
              <a:buChar char="o"/>
            </a:pPr>
            <a:endParaRPr lang="en-US">
              <a:solidFill>
                <a:schemeClr val="accent1">
                  <a:lumMod val="50000"/>
                </a:schemeClr>
              </a:solidFill>
              <a:ea typeface="Calibri"/>
              <a:cs typeface="Calibri"/>
            </a:endParaRPr>
          </a:p>
          <a:p>
            <a:pPr algn="just"/>
            <a:r>
              <a:rPr lang="en-US" b="1">
                <a:solidFill>
                  <a:schemeClr val="accent1">
                    <a:lumMod val="50000"/>
                  </a:schemeClr>
                </a:solidFill>
                <a:ea typeface="Calibri"/>
                <a:cs typeface="Calibri"/>
              </a:rPr>
              <a:t>Visual aids </a:t>
            </a:r>
          </a:p>
          <a:p>
            <a:pPr lvl="1" algn="just">
              <a:buFont typeface="Courier New" panose="020B0604020202020204" pitchFamily="34" charset="0"/>
              <a:buChar char="o"/>
            </a:pPr>
            <a:r>
              <a:rPr lang="en-US">
                <a:solidFill>
                  <a:schemeClr val="accent1">
                    <a:lumMod val="50000"/>
                  </a:schemeClr>
                </a:solidFill>
                <a:ea typeface="Calibri"/>
                <a:cs typeface="Calibri"/>
              </a:rPr>
              <a:t>The inclusion of figures, such as the global security architecture diagram, contributes to the clarity of complex concepts.</a:t>
            </a:r>
          </a:p>
          <a:p>
            <a:pPr lvl="1" algn="just">
              <a:buFont typeface="Courier New" panose="020B0604020202020204" pitchFamily="34" charset="0"/>
              <a:buChar char="o"/>
            </a:pPr>
            <a:r>
              <a:rPr lang="en-US">
                <a:solidFill>
                  <a:schemeClr val="accent1">
                    <a:lumMod val="50000"/>
                  </a:schemeClr>
                </a:solidFill>
                <a:ea typeface="Calibri"/>
                <a:cs typeface="Calibri"/>
              </a:rPr>
              <a:t>Visual aids are effective in conveying intricate details and relationships between different security levels.</a:t>
            </a:r>
          </a:p>
          <a:p>
            <a:pPr lvl="1" algn="just">
              <a:buFont typeface="Courier New" panose="020B0604020202020204" pitchFamily="34" charset="0"/>
              <a:buChar char="o"/>
            </a:pPr>
            <a:endParaRPr lang="en-US">
              <a:solidFill>
                <a:schemeClr val="accent1">
                  <a:lumMod val="50000"/>
                </a:schemeClr>
              </a:solidFill>
              <a:ea typeface="Calibri"/>
              <a:cs typeface="Calibri"/>
            </a:endParaRPr>
          </a:p>
          <a:p>
            <a:pPr algn="just"/>
            <a:r>
              <a:rPr lang="en-US">
                <a:solidFill>
                  <a:schemeClr val="accent1">
                    <a:lumMod val="50000"/>
                  </a:schemeClr>
                </a:solidFill>
                <a:ea typeface="Calibri"/>
                <a:cs typeface="Calibri"/>
              </a:rPr>
              <a:t> </a:t>
            </a:r>
            <a:r>
              <a:rPr lang="en-US" b="1">
                <a:solidFill>
                  <a:schemeClr val="accent1">
                    <a:lumMod val="50000"/>
                  </a:schemeClr>
                </a:solidFill>
                <a:ea typeface="Calibri"/>
                <a:cs typeface="Calibri"/>
              </a:rPr>
              <a:t>Up-to-Date references </a:t>
            </a:r>
          </a:p>
          <a:p>
            <a:pPr lvl="1" algn="just">
              <a:buFont typeface="Courier New" panose="020B0604020202020204" pitchFamily="34" charset="0"/>
              <a:buChar char="o"/>
            </a:pPr>
            <a:r>
              <a:rPr lang="en-US">
                <a:solidFill>
                  <a:schemeClr val="accent1">
                    <a:lumMod val="50000"/>
                  </a:schemeClr>
                </a:solidFill>
                <a:ea typeface="Calibri"/>
                <a:cs typeface="Calibri"/>
              </a:rPr>
              <a:t>The paper references various studies, protocols and standards, indicating an awareness of the latest developments in VANET security. </a:t>
            </a:r>
          </a:p>
          <a:p>
            <a:pPr lvl="1" algn="just">
              <a:buFont typeface="Courier New" panose="020B0604020202020204" pitchFamily="34" charset="0"/>
              <a:buChar char="o"/>
            </a:pPr>
            <a:r>
              <a:rPr lang="en-US">
                <a:solidFill>
                  <a:schemeClr val="accent1">
                    <a:lumMod val="50000"/>
                  </a:schemeClr>
                </a:solidFill>
                <a:ea typeface="Calibri"/>
                <a:cs typeface="Calibri"/>
              </a:rPr>
              <a:t>This is essential in a rapidly evolving field.</a:t>
            </a:r>
          </a:p>
        </p:txBody>
      </p:sp>
    </p:spTree>
    <p:extLst>
      <p:ext uri="{BB962C8B-B14F-4D97-AF65-F5344CB8AC3E}">
        <p14:creationId xmlns:p14="http://schemas.microsoft.com/office/powerpoint/2010/main" val="850709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28DE-486E-F91A-A9A2-53FC8EFBE214}"/>
              </a:ext>
            </a:extLst>
          </p:cNvPr>
          <p:cNvSpPr>
            <a:spLocks noGrp="1"/>
          </p:cNvSpPr>
          <p:nvPr>
            <p:ph type="title"/>
          </p:nvPr>
        </p:nvSpPr>
        <p:spPr>
          <a:xfrm>
            <a:off x="838200" y="215223"/>
            <a:ext cx="10515600" cy="963301"/>
          </a:xfrm>
        </p:spPr>
        <p:txBody>
          <a:bodyPr>
            <a:normAutofit/>
          </a:bodyPr>
          <a:lstStyle/>
          <a:p>
            <a:r>
              <a:rPr lang="en-US" sz="3200" b="1" dirty="0">
                <a:solidFill>
                  <a:srgbClr val="C00000"/>
                </a:solidFill>
                <a:latin typeface="Calibri"/>
                <a:ea typeface="Calibri Light"/>
                <a:cs typeface="Calibri Light"/>
              </a:rPr>
              <a:t>Negatives</a:t>
            </a:r>
          </a:p>
        </p:txBody>
      </p:sp>
      <p:sp>
        <p:nvSpPr>
          <p:cNvPr id="3" name="Content Placeholder 2">
            <a:extLst>
              <a:ext uri="{FF2B5EF4-FFF2-40B4-BE49-F238E27FC236}">
                <a16:creationId xmlns:a16="http://schemas.microsoft.com/office/drawing/2014/main" id="{8AE7F145-B7E1-ABB6-B319-C661C684C147}"/>
              </a:ext>
            </a:extLst>
          </p:cNvPr>
          <p:cNvSpPr>
            <a:spLocks noGrp="1"/>
          </p:cNvSpPr>
          <p:nvPr>
            <p:ph idx="1"/>
          </p:nvPr>
        </p:nvSpPr>
        <p:spPr>
          <a:xfrm>
            <a:off x="840501" y="1300477"/>
            <a:ext cx="10515600" cy="5337203"/>
          </a:xfrm>
        </p:spPr>
        <p:txBody>
          <a:bodyPr vert="horz" lIns="91440" tIns="45720" rIns="91440" bIns="45720" rtlCol="0" anchor="t">
            <a:noAutofit/>
          </a:bodyPr>
          <a:lstStyle/>
          <a:p>
            <a:pPr algn="just"/>
            <a:r>
              <a:rPr lang="en-US" sz="1800" b="1">
                <a:solidFill>
                  <a:schemeClr val="accent1">
                    <a:lumMod val="50000"/>
                  </a:schemeClr>
                </a:solidFill>
                <a:ea typeface="Calibri"/>
                <a:cs typeface="Calibri"/>
              </a:rPr>
              <a:t>Lack of critical analysis </a:t>
            </a:r>
            <a:endParaRPr lang="en-US" sz="1800">
              <a:solidFill>
                <a:schemeClr val="accent1">
                  <a:lumMod val="50000"/>
                </a:schemeClr>
              </a:solidFill>
              <a:ea typeface="Calibri"/>
              <a:cs typeface="Calibri"/>
            </a:endParaRPr>
          </a:p>
          <a:p>
            <a:pPr lvl="1" algn="just">
              <a:buFont typeface="Courier New" panose="020B0604020202020204" pitchFamily="34" charset="0"/>
              <a:buChar char="o"/>
            </a:pPr>
            <a:r>
              <a:rPr lang="en-US" sz="1600">
                <a:solidFill>
                  <a:schemeClr val="accent1">
                    <a:lumMod val="50000"/>
                  </a:schemeClr>
                </a:solidFill>
                <a:ea typeface="Calibri"/>
                <a:cs typeface="Calibri"/>
              </a:rPr>
              <a:t>The paper could benefit from a more critical analysis of proposed security solutions. </a:t>
            </a:r>
          </a:p>
          <a:p>
            <a:pPr lvl="1" algn="just">
              <a:buFont typeface="Courier New" panose="020B0604020202020204" pitchFamily="34" charset="0"/>
              <a:buChar char="o"/>
            </a:pPr>
            <a:r>
              <a:rPr lang="en-US" sz="1600">
                <a:solidFill>
                  <a:schemeClr val="accent1">
                    <a:lumMod val="50000"/>
                  </a:schemeClr>
                </a:solidFill>
                <a:ea typeface="Calibri"/>
                <a:cs typeface="Calibri"/>
              </a:rPr>
              <a:t>While it presents various techniques, a discussion on potential limitations, challenges, or drawbacks of these approaches would provide a more balanced perspective. </a:t>
            </a:r>
          </a:p>
          <a:p>
            <a:pPr lvl="1" algn="just">
              <a:buFont typeface="Courier New" panose="020B0604020202020204" pitchFamily="34" charset="0"/>
              <a:buChar char="o"/>
            </a:pPr>
            <a:endParaRPr lang="en-US" sz="1600">
              <a:solidFill>
                <a:schemeClr val="accent1">
                  <a:lumMod val="50000"/>
                </a:schemeClr>
              </a:solidFill>
              <a:ea typeface="Calibri"/>
              <a:cs typeface="Calibri"/>
            </a:endParaRPr>
          </a:p>
          <a:p>
            <a:pPr algn="just"/>
            <a:r>
              <a:rPr lang="en-US" sz="1800" b="1">
                <a:solidFill>
                  <a:schemeClr val="accent1">
                    <a:lumMod val="50000"/>
                  </a:schemeClr>
                </a:solidFill>
                <a:ea typeface="Calibri"/>
                <a:cs typeface="Calibri"/>
              </a:rPr>
              <a:t>Theoretical emphasis </a:t>
            </a:r>
          </a:p>
          <a:p>
            <a:pPr lvl="1" algn="just">
              <a:buFont typeface="Courier New" panose="020B0604020202020204" pitchFamily="34" charset="0"/>
              <a:buChar char="o"/>
            </a:pPr>
            <a:r>
              <a:rPr lang="en-US" sz="1600">
                <a:solidFill>
                  <a:schemeClr val="accent1">
                    <a:lumMod val="50000"/>
                  </a:schemeClr>
                </a:solidFill>
                <a:ea typeface="Calibri"/>
                <a:cs typeface="Calibri"/>
              </a:rPr>
              <a:t>The focus on theoretical aspects of security solutions is prominent, but the paper lacks discussions on practical considerations and implementation challenges.</a:t>
            </a:r>
          </a:p>
          <a:p>
            <a:pPr lvl="1" algn="just">
              <a:buFont typeface="Courier New" panose="020B0604020202020204" pitchFamily="34" charset="0"/>
              <a:buChar char="o"/>
            </a:pPr>
            <a:r>
              <a:rPr lang="en-US" sz="1600">
                <a:solidFill>
                  <a:schemeClr val="accent1">
                    <a:lumMod val="50000"/>
                  </a:schemeClr>
                </a:solidFill>
                <a:ea typeface="Calibri"/>
                <a:cs typeface="Calibri"/>
              </a:rPr>
              <a:t>Real-world implications and feasibility considerations are crucial for industry and deployment scenarios.</a:t>
            </a:r>
          </a:p>
          <a:p>
            <a:pPr lvl="1" algn="just">
              <a:buFont typeface="Courier New" panose="020B0604020202020204" pitchFamily="34" charset="0"/>
              <a:buChar char="o"/>
            </a:pPr>
            <a:endParaRPr lang="en-US" sz="1600">
              <a:solidFill>
                <a:schemeClr val="accent1">
                  <a:lumMod val="50000"/>
                </a:schemeClr>
              </a:solidFill>
              <a:ea typeface="Calibri"/>
              <a:cs typeface="Calibri"/>
            </a:endParaRPr>
          </a:p>
          <a:p>
            <a:pPr algn="just"/>
            <a:r>
              <a:rPr lang="en-US" sz="1800" b="1">
                <a:solidFill>
                  <a:schemeClr val="accent1">
                    <a:lumMod val="50000"/>
                  </a:schemeClr>
                </a:solidFill>
                <a:ea typeface="Calibri"/>
                <a:cs typeface="Calibri"/>
              </a:rPr>
              <a:t>Limited practical insights </a:t>
            </a:r>
          </a:p>
          <a:p>
            <a:pPr lvl="1" algn="just">
              <a:buFont typeface="Courier New" panose="020B0604020202020204" pitchFamily="34" charset="0"/>
              <a:buChar char="o"/>
            </a:pPr>
            <a:r>
              <a:rPr lang="en-US" sz="1600">
                <a:solidFill>
                  <a:schemeClr val="accent1">
                    <a:lumMod val="50000"/>
                  </a:schemeClr>
                </a:solidFill>
                <a:ea typeface="Calibri"/>
                <a:cs typeface="Calibri"/>
              </a:rPr>
              <a:t>The paper does not extensively discuss practical implications or offer insights into the real-world application of the proposed security measures.</a:t>
            </a:r>
          </a:p>
          <a:p>
            <a:pPr lvl="1" algn="just">
              <a:buFont typeface="Courier New" panose="020B0604020202020204" pitchFamily="34" charset="0"/>
              <a:buChar char="o"/>
            </a:pPr>
            <a:r>
              <a:rPr lang="en-US" sz="1600">
                <a:solidFill>
                  <a:schemeClr val="accent1">
                    <a:lumMod val="50000"/>
                  </a:schemeClr>
                </a:solidFill>
                <a:ea typeface="Calibri"/>
                <a:cs typeface="Calibri"/>
              </a:rPr>
              <a:t>Practical considerations, such as deployment challenges, are essential for translating theoretical solutions into actionable strategies.</a:t>
            </a:r>
          </a:p>
          <a:p>
            <a:pPr lvl="1" algn="just">
              <a:buFont typeface="Courier New" panose="020B0604020202020204" pitchFamily="34" charset="0"/>
              <a:buChar char="o"/>
            </a:pPr>
            <a:endParaRPr lang="en-US" sz="1600">
              <a:solidFill>
                <a:schemeClr val="accent1">
                  <a:lumMod val="50000"/>
                </a:schemeClr>
              </a:solidFill>
              <a:ea typeface="Calibri"/>
              <a:cs typeface="Calibri"/>
            </a:endParaRPr>
          </a:p>
          <a:p>
            <a:pPr algn="just"/>
            <a:r>
              <a:rPr lang="en-US" sz="1800" b="1">
                <a:solidFill>
                  <a:schemeClr val="accent1">
                    <a:lumMod val="50000"/>
                  </a:schemeClr>
                </a:solidFill>
                <a:ea typeface="Calibri"/>
                <a:cs typeface="Calibri"/>
              </a:rPr>
              <a:t>Future directions missing </a:t>
            </a:r>
          </a:p>
          <a:p>
            <a:pPr lvl="1" algn="just">
              <a:buFont typeface="Courier New" panose="020B0604020202020204" pitchFamily="34" charset="0"/>
              <a:buChar char="o"/>
            </a:pPr>
            <a:r>
              <a:rPr lang="en-US" sz="1600">
                <a:solidFill>
                  <a:schemeClr val="accent1">
                    <a:lumMod val="50000"/>
                  </a:schemeClr>
                </a:solidFill>
                <a:ea typeface="Calibri"/>
                <a:cs typeface="Calibri"/>
              </a:rPr>
              <a:t>The paper does not explore future directions or emerging trends in VANET security.</a:t>
            </a:r>
          </a:p>
          <a:p>
            <a:pPr lvl="1" algn="just">
              <a:buFont typeface="Courier New" panose="020B0604020202020204" pitchFamily="34" charset="0"/>
              <a:buChar char="o"/>
            </a:pPr>
            <a:r>
              <a:rPr lang="en-US" sz="1600">
                <a:solidFill>
                  <a:schemeClr val="accent1">
                    <a:lumMod val="50000"/>
                  </a:schemeClr>
                </a:solidFill>
                <a:ea typeface="Calibri"/>
                <a:cs typeface="Calibri"/>
              </a:rPr>
              <a:t>Including insights into potential advancements or areas for further research would inspire future work in the field.</a:t>
            </a:r>
          </a:p>
        </p:txBody>
      </p:sp>
    </p:spTree>
    <p:extLst>
      <p:ext uri="{BB962C8B-B14F-4D97-AF65-F5344CB8AC3E}">
        <p14:creationId xmlns:p14="http://schemas.microsoft.com/office/powerpoint/2010/main" val="180662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9373-9B2A-3C85-7ADC-DF988A35AD68}"/>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1.Key Terms or Keywords</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63CD2C9A-89AC-B638-0E41-37DED069B603}"/>
              </a:ext>
            </a:extLst>
          </p:cNvPr>
          <p:cNvSpPr>
            <a:spLocks noGrp="1"/>
          </p:cNvSpPr>
          <p:nvPr>
            <p:ph sz="half" idx="1"/>
          </p:nvPr>
        </p:nvSpPr>
        <p:spPr>
          <a:xfrm>
            <a:off x="838200" y="1825625"/>
            <a:ext cx="5181600" cy="4781499"/>
          </a:xfrm>
        </p:spPr>
        <p:txBody>
          <a:bodyPr vert="horz" lIns="91440" tIns="45720" rIns="91440" bIns="45720" rtlCol="0" anchor="t">
            <a:normAutofit fontScale="92500" lnSpcReduction="10000"/>
          </a:bodyPr>
          <a:lstStyle/>
          <a:p>
            <a:r>
              <a:rPr lang="en-US" sz="2000">
                <a:solidFill>
                  <a:schemeClr val="accent1">
                    <a:lumMod val="50000"/>
                  </a:schemeClr>
                </a:solidFill>
                <a:ea typeface="Calibri"/>
                <a:cs typeface="Calibri"/>
              </a:rPr>
              <a:t>VANET</a:t>
            </a:r>
          </a:p>
          <a:p>
            <a:r>
              <a:rPr lang="en-US" sz="2000">
                <a:solidFill>
                  <a:schemeClr val="accent1">
                    <a:lumMod val="50000"/>
                  </a:schemeClr>
                </a:solidFill>
                <a:ea typeface="Calibri"/>
                <a:cs typeface="Calibri"/>
              </a:rPr>
              <a:t>MANET</a:t>
            </a:r>
          </a:p>
          <a:p>
            <a:r>
              <a:rPr lang="en-US" sz="2000">
                <a:solidFill>
                  <a:schemeClr val="accent1">
                    <a:lumMod val="50000"/>
                  </a:schemeClr>
                </a:solidFill>
                <a:ea typeface="Calibri"/>
                <a:cs typeface="Calibri"/>
              </a:rPr>
              <a:t>Network Fragmentation</a:t>
            </a:r>
          </a:p>
          <a:p>
            <a:r>
              <a:rPr lang="en-US" sz="2000">
                <a:solidFill>
                  <a:schemeClr val="accent1">
                    <a:lumMod val="50000"/>
                  </a:schemeClr>
                </a:solidFill>
                <a:ea typeface="Calibri"/>
                <a:cs typeface="Calibri"/>
              </a:rPr>
              <a:t>Infotainment</a:t>
            </a:r>
          </a:p>
          <a:p>
            <a:r>
              <a:rPr lang="en-US" sz="2000">
                <a:solidFill>
                  <a:schemeClr val="accent1">
                    <a:lumMod val="50000"/>
                  </a:schemeClr>
                </a:solidFill>
                <a:ea typeface="Calibri"/>
                <a:cs typeface="Calibri"/>
              </a:rPr>
              <a:t>Impersonation</a:t>
            </a:r>
          </a:p>
          <a:p>
            <a:r>
              <a:rPr lang="en-US" sz="2000">
                <a:solidFill>
                  <a:schemeClr val="accent1">
                    <a:lumMod val="50000"/>
                  </a:schemeClr>
                </a:solidFill>
                <a:ea typeface="Calibri"/>
                <a:cs typeface="Calibri"/>
              </a:rPr>
              <a:t>Gateway – Wireless Gateway  </a:t>
            </a:r>
          </a:p>
          <a:p>
            <a:pPr marL="0" indent="0">
              <a:buNone/>
            </a:pPr>
            <a:r>
              <a:rPr lang="en-US" sz="2000">
                <a:solidFill>
                  <a:schemeClr val="accent1">
                    <a:lumMod val="50000"/>
                  </a:schemeClr>
                </a:solidFill>
                <a:ea typeface="Calibri"/>
                <a:cs typeface="Calibri"/>
              </a:rPr>
              <a:t>                        Cellular Gateway</a:t>
            </a:r>
          </a:p>
          <a:p>
            <a:r>
              <a:rPr lang="en-US" sz="2000">
                <a:solidFill>
                  <a:schemeClr val="accent1">
                    <a:lumMod val="50000"/>
                  </a:schemeClr>
                </a:solidFill>
                <a:ea typeface="Calibri"/>
                <a:cs typeface="Calibri"/>
              </a:rPr>
              <a:t>Beacon Packets</a:t>
            </a:r>
          </a:p>
          <a:p>
            <a:r>
              <a:rPr lang="en-US" sz="2000">
                <a:solidFill>
                  <a:schemeClr val="accent1">
                    <a:lumMod val="50000"/>
                  </a:schemeClr>
                </a:solidFill>
                <a:ea typeface="Calibri"/>
                <a:cs typeface="Calibri"/>
              </a:rPr>
              <a:t>Public Key Cryptography</a:t>
            </a:r>
          </a:p>
          <a:p>
            <a:r>
              <a:rPr lang="en-US" sz="2000">
                <a:solidFill>
                  <a:schemeClr val="accent1">
                    <a:lumMod val="50000"/>
                  </a:schemeClr>
                </a:solidFill>
                <a:ea typeface="Calibri"/>
                <a:cs typeface="Calibri"/>
              </a:rPr>
              <a:t> Private Key Cryptography</a:t>
            </a:r>
          </a:p>
          <a:p>
            <a:r>
              <a:rPr lang="en-US" sz="2000">
                <a:solidFill>
                  <a:schemeClr val="accent1">
                    <a:lumMod val="50000"/>
                  </a:schemeClr>
                </a:solidFill>
                <a:ea typeface="Calibri"/>
                <a:cs typeface="Calibri"/>
              </a:rPr>
              <a:t>Integrity</a:t>
            </a:r>
          </a:p>
          <a:p>
            <a:r>
              <a:rPr lang="en-US" sz="2000">
                <a:solidFill>
                  <a:schemeClr val="accent1">
                    <a:lumMod val="50000"/>
                  </a:schemeClr>
                </a:solidFill>
                <a:ea typeface="Calibri"/>
                <a:cs typeface="Calibri"/>
              </a:rPr>
              <a:t>Non-Repudiation</a:t>
            </a:r>
          </a:p>
          <a:p>
            <a:r>
              <a:rPr lang="en-US" sz="2000">
                <a:solidFill>
                  <a:schemeClr val="accent1">
                    <a:lumMod val="50000"/>
                  </a:schemeClr>
                </a:solidFill>
                <a:ea typeface="Calibri"/>
                <a:cs typeface="Calibri"/>
              </a:rPr>
              <a:t>Sybil Attack</a:t>
            </a:r>
          </a:p>
          <a:p>
            <a:endParaRPr lang="en-US" sz="2000">
              <a:solidFill>
                <a:schemeClr val="accent1">
                  <a:lumMod val="50000"/>
                </a:schemeClr>
              </a:solidFill>
              <a:ea typeface="Calibri"/>
              <a:cs typeface="Calibri"/>
            </a:endParaRPr>
          </a:p>
          <a:p>
            <a:endParaRPr lang="en-US" sz="2000">
              <a:solidFill>
                <a:schemeClr val="accent1">
                  <a:lumMod val="50000"/>
                </a:schemeClr>
              </a:solidFill>
              <a:ea typeface="Calibri"/>
              <a:cs typeface="Calibri"/>
            </a:endParaRPr>
          </a:p>
        </p:txBody>
      </p:sp>
      <p:sp>
        <p:nvSpPr>
          <p:cNvPr id="4" name="Content Placeholder 3">
            <a:extLst>
              <a:ext uri="{FF2B5EF4-FFF2-40B4-BE49-F238E27FC236}">
                <a16:creationId xmlns:a16="http://schemas.microsoft.com/office/drawing/2014/main" id="{D2D9CD35-67C0-8626-607B-B31F52FAEE5F}"/>
              </a:ext>
            </a:extLst>
          </p:cNvPr>
          <p:cNvSpPr>
            <a:spLocks noGrp="1"/>
          </p:cNvSpPr>
          <p:nvPr>
            <p:ph sz="half" idx="2"/>
          </p:nvPr>
        </p:nvSpPr>
        <p:spPr>
          <a:xfrm>
            <a:off x="6172200" y="1825625"/>
            <a:ext cx="5734664" cy="4965853"/>
          </a:xfrm>
        </p:spPr>
        <p:txBody>
          <a:bodyPr vert="horz" lIns="91440" tIns="45720" rIns="91440" bIns="45720" rtlCol="0" anchor="t">
            <a:normAutofit fontScale="92500" lnSpcReduction="10000"/>
          </a:bodyPr>
          <a:lstStyle/>
          <a:p>
            <a:r>
              <a:rPr lang="en-US" sz="2000">
                <a:solidFill>
                  <a:schemeClr val="accent1">
                    <a:lumMod val="50000"/>
                  </a:schemeClr>
                </a:solidFill>
                <a:ea typeface="Calibri"/>
                <a:cs typeface="Calibri"/>
              </a:rPr>
              <a:t>Peer-to-Peer Networks</a:t>
            </a:r>
          </a:p>
          <a:p>
            <a:r>
              <a:rPr lang="en-US" sz="2000">
                <a:solidFill>
                  <a:schemeClr val="accent1">
                    <a:lumMod val="50000"/>
                  </a:schemeClr>
                </a:solidFill>
                <a:ea typeface="Calibri"/>
                <a:cs typeface="Calibri"/>
              </a:rPr>
              <a:t>Frequency Hopping Technique</a:t>
            </a:r>
          </a:p>
          <a:p>
            <a:r>
              <a:rPr lang="en-US" sz="2000">
                <a:solidFill>
                  <a:schemeClr val="accent1">
                    <a:lumMod val="50000"/>
                  </a:schemeClr>
                </a:solidFill>
                <a:ea typeface="Calibri"/>
                <a:cs typeface="Calibri"/>
              </a:rPr>
              <a:t>Hop, Hop Count, Multi-Hop Network</a:t>
            </a:r>
          </a:p>
          <a:p>
            <a:r>
              <a:rPr lang="en-US" sz="2000">
                <a:solidFill>
                  <a:schemeClr val="accent1">
                    <a:lumMod val="50000"/>
                  </a:schemeClr>
                </a:solidFill>
                <a:ea typeface="Calibri"/>
                <a:cs typeface="Calibri"/>
              </a:rPr>
              <a:t>Single Hop Communication &amp; Single Hop Networks</a:t>
            </a:r>
          </a:p>
          <a:p>
            <a:r>
              <a:rPr lang="en-US" sz="2000">
                <a:solidFill>
                  <a:schemeClr val="accent1">
                    <a:lumMod val="50000"/>
                  </a:schemeClr>
                </a:solidFill>
                <a:ea typeface="Calibri"/>
                <a:cs typeface="Calibri"/>
              </a:rPr>
              <a:t>Trusted Platform Module (TPM)</a:t>
            </a:r>
          </a:p>
          <a:p>
            <a:r>
              <a:rPr lang="en-US" sz="2000">
                <a:solidFill>
                  <a:schemeClr val="accent1">
                    <a:lumMod val="50000"/>
                  </a:schemeClr>
                </a:solidFill>
                <a:ea typeface="Calibri"/>
                <a:cs typeface="Calibri"/>
              </a:rPr>
              <a:t>Packet Drop Attack (or) Black Hole Attack</a:t>
            </a:r>
          </a:p>
          <a:p>
            <a:r>
              <a:rPr lang="en-US" sz="2000">
                <a:solidFill>
                  <a:schemeClr val="accent1">
                    <a:lumMod val="50000"/>
                  </a:schemeClr>
                </a:solidFill>
                <a:ea typeface="Calibri"/>
                <a:cs typeface="Calibri"/>
              </a:rPr>
              <a:t>Eavesdropping</a:t>
            </a:r>
          </a:p>
          <a:p>
            <a:r>
              <a:rPr lang="en-US" sz="2000">
                <a:solidFill>
                  <a:schemeClr val="accent1">
                    <a:lumMod val="50000"/>
                  </a:schemeClr>
                </a:solidFill>
                <a:ea typeface="Calibri"/>
                <a:cs typeface="Calibri"/>
              </a:rPr>
              <a:t>Big-Brother Scenario</a:t>
            </a:r>
          </a:p>
          <a:p>
            <a:r>
              <a:rPr lang="en-US" sz="2000">
                <a:solidFill>
                  <a:schemeClr val="accent1">
                    <a:lumMod val="50000"/>
                  </a:schemeClr>
                </a:solidFill>
                <a:ea typeface="Calibri"/>
                <a:cs typeface="Calibri"/>
              </a:rPr>
              <a:t>Digital Signature</a:t>
            </a:r>
          </a:p>
          <a:p>
            <a:r>
              <a:rPr lang="en-US" sz="2000">
                <a:solidFill>
                  <a:schemeClr val="accent1">
                    <a:lumMod val="50000"/>
                  </a:schemeClr>
                </a:solidFill>
                <a:ea typeface="Calibri"/>
                <a:cs typeface="Calibri"/>
              </a:rPr>
              <a:t>Certificate Authority (CA)</a:t>
            </a:r>
          </a:p>
          <a:p>
            <a:r>
              <a:rPr lang="en-US" sz="2000">
                <a:solidFill>
                  <a:schemeClr val="accent1">
                    <a:lumMod val="50000"/>
                  </a:schemeClr>
                </a:solidFill>
                <a:ea typeface="Calibri"/>
                <a:cs typeface="Calibri"/>
              </a:rPr>
              <a:t>Symmetric Key Encryption</a:t>
            </a:r>
          </a:p>
          <a:p>
            <a:r>
              <a:rPr lang="en-US" sz="2000">
                <a:solidFill>
                  <a:schemeClr val="accent1">
                    <a:lumMod val="50000"/>
                  </a:schemeClr>
                </a:solidFill>
                <a:ea typeface="Calibri"/>
                <a:cs typeface="Calibri"/>
              </a:rPr>
              <a:t>Asymmetric  Key Encryption</a:t>
            </a:r>
          </a:p>
          <a:p>
            <a:r>
              <a:rPr lang="en-US" sz="2000">
                <a:solidFill>
                  <a:schemeClr val="accent1">
                    <a:lumMod val="50000"/>
                  </a:schemeClr>
                </a:solidFill>
                <a:ea typeface="Calibri"/>
                <a:cs typeface="Calibri"/>
              </a:rPr>
              <a:t>DOS Attack.</a:t>
            </a:r>
          </a:p>
          <a:p>
            <a:endParaRPr lang="en-US" sz="2000">
              <a:solidFill>
                <a:schemeClr val="accent1">
                  <a:lumMod val="50000"/>
                </a:schemeClr>
              </a:solidFill>
              <a:ea typeface="Calibri"/>
              <a:cs typeface="Calibri"/>
            </a:endParaRPr>
          </a:p>
          <a:p>
            <a:endParaRPr lang="en-US" sz="2000">
              <a:solidFill>
                <a:schemeClr val="accent1">
                  <a:lumMod val="50000"/>
                </a:schemeClr>
              </a:solidFill>
              <a:ea typeface="Calibri"/>
              <a:cs typeface="Calibri"/>
            </a:endParaRPr>
          </a:p>
        </p:txBody>
      </p:sp>
    </p:spTree>
    <p:extLst>
      <p:ext uri="{BB962C8B-B14F-4D97-AF65-F5344CB8AC3E}">
        <p14:creationId xmlns:p14="http://schemas.microsoft.com/office/powerpoint/2010/main" val="416084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D02E-B632-6302-BD32-F8FEBC4E99D8}"/>
              </a:ext>
            </a:extLst>
          </p:cNvPr>
          <p:cNvSpPr>
            <a:spLocks noGrp="1"/>
          </p:cNvSpPr>
          <p:nvPr>
            <p:ph type="title"/>
          </p:nvPr>
        </p:nvSpPr>
        <p:spPr>
          <a:xfrm>
            <a:off x="838200" y="2863"/>
            <a:ext cx="10515600" cy="1325563"/>
          </a:xfrm>
        </p:spPr>
        <p:txBody>
          <a:bodyPr>
            <a:normAutofit/>
          </a:bodyPr>
          <a:lstStyle/>
          <a:p>
            <a:r>
              <a:rPr lang="en-US" sz="3200" b="1">
                <a:solidFill>
                  <a:srgbClr val="C00000"/>
                </a:solidFill>
                <a:latin typeface="Calibri"/>
                <a:cs typeface="Calibri Light"/>
              </a:rPr>
              <a:t>16. Future scope of the paper</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16292D9A-BF5B-A614-B837-B5CEA1E65E6C}"/>
              </a:ext>
            </a:extLst>
          </p:cNvPr>
          <p:cNvSpPr>
            <a:spLocks noGrp="1"/>
          </p:cNvSpPr>
          <p:nvPr>
            <p:ph idx="1"/>
          </p:nvPr>
        </p:nvSpPr>
        <p:spPr>
          <a:xfrm>
            <a:off x="838200" y="1325955"/>
            <a:ext cx="10515600" cy="5150811"/>
          </a:xfrm>
        </p:spPr>
        <p:txBody>
          <a:bodyPr vert="horz" lIns="91440" tIns="45720" rIns="91440" bIns="45720" rtlCol="0" anchor="t">
            <a:noAutofit/>
          </a:bodyPr>
          <a:lstStyle/>
          <a:p>
            <a:pPr marL="228600" lvl="1" indent="0">
              <a:buNone/>
            </a:pPr>
            <a:r>
              <a:rPr lang="en-US" sz="1650" b="1">
                <a:solidFill>
                  <a:schemeClr val="accent1">
                    <a:lumMod val="50000"/>
                  </a:schemeClr>
                </a:solidFill>
                <a:latin typeface="Calibri"/>
                <a:cs typeface="Arial"/>
              </a:rPr>
              <a:t>1.   Integration of Blockchain Technology:</a:t>
            </a:r>
            <a:endParaRPr lang="en-US" sz="1650">
              <a:solidFill>
                <a:schemeClr val="accent1">
                  <a:lumMod val="50000"/>
                </a:schemeClr>
              </a:solidFill>
              <a:latin typeface="Calibri"/>
              <a:cs typeface="Calibri"/>
            </a:endParaRPr>
          </a:p>
          <a:p>
            <a:pPr marL="1028700" lvl="2">
              <a:buFont typeface="Wingdings" panose="020B0604020202020204" pitchFamily="34" charset="0"/>
              <a:buChar char="§"/>
            </a:pPr>
            <a:r>
              <a:rPr lang="en-US" sz="1650">
                <a:solidFill>
                  <a:schemeClr val="accent1">
                    <a:lumMod val="50000"/>
                  </a:schemeClr>
                </a:solidFill>
                <a:latin typeface="Calibri"/>
                <a:cs typeface="Arial"/>
              </a:rPr>
              <a:t>Investigate the potential integration of blockchain technology into VANET security.</a:t>
            </a:r>
            <a:endParaRPr lang="en-US" sz="1650">
              <a:solidFill>
                <a:schemeClr val="accent1">
                  <a:lumMod val="50000"/>
                </a:schemeClr>
              </a:solidFill>
              <a:cs typeface="Calibri"/>
            </a:endParaRPr>
          </a:p>
          <a:p>
            <a:pPr marL="1028700" lvl="2">
              <a:buFont typeface="Wingdings" panose="020B0604020202020204" pitchFamily="34" charset="0"/>
              <a:buChar char="§"/>
            </a:pPr>
            <a:r>
              <a:rPr lang="en-US" sz="1650">
                <a:solidFill>
                  <a:schemeClr val="accent1">
                    <a:lumMod val="50000"/>
                  </a:schemeClr>
                </a:solidFill>
                <a:latin typeface="Calibri"/>
                <a:cs typeface="Arial"/>
              </a:rPr>
              <a:t>Blockchain's  decentralized and tamper-resistant nature could enhance the trustworthiness of data in VANETs.</a:t>
            </a:r>
            <a:br>
              <a:rPr lang="en-US" sz="1650">
                <a:latin typeface="Calibri"/>
                <a:cs typeface="Arial"/>
              </a:rPr>
            </a:br>
            <a:endParaRPr lang="en-US" sz="1650">
              <a:solidFill>
                <a:schemeClr val="accent1">
                  <a:lumMod val="50000"/>
                </a:schemeClr>
              </a:solidFill>
              <a:latin typeface="Calibri"/>
              <a:cs typeface="Arial"/>
            </a:endParaRPr>
          </a:p>
          <a:p>
            <a:pPr marL="228600" lvl="1" indent="0">
              <a:buNone/>
            </a:pPr>
            <a:r>
              <a:rPr lang="en-US" sz="1650" b="1">
                <a:solidFill>
                  <a:schemeClr val="accent1">
                    <a:lumMod val="50000"/>
                  </a:schemeClr>
                </a:solidFill>
                <a:latin typeface="Calibri"/>
                <a:cs typeface="Arial"/>
              </a:rPr>
              <a:t>2.   Machine Learning for Anomaly Detection:</a:t>
            </a:r>
          </a:p>
          <a:p>
            <a:pPr marL="1028700" lvl="2">
              <a:buFont typeface="Wingdings" panose="020B0604020202020204" pitchFamily="34" charset="0"/>
              <a:buChar char="§"/>
            </a:pPr>
            <a:r>
              <a:rPr lang="en-US" sz="1650">
                <a:solidFill>
                  <a:schemeClr val="accent1">
                    <a:lumMod val="50000"/>
                  </a:schemeClr>
                </a:solidFill>
                <a:latin typeface="Calibri"/>
                <a:cs typeface="Arial"/>
              </a:rPr>
              <a:t>Explore the application of machine learning algorithms for anomaly detection in VANETs. </a:t>
            </a:r>
            <a:endParaRPr lang="en-US" sz="1650">
              <a:solidFill>
                <a:schemeClr val="accent1">
                  <a:lumMod val="50000"/>
                </a:schemeClr>
              </a:solidFill>
              <a:cs typeface="Calibri" panose="020F0502020204030204"/>
            </a:endParaRPr>
          </a:p>
          <a:p>
            <a:pPr marL="1028700" lvl="2">
              <a:buFont typeface="Wingdings" panose="020B0604020202020204" pitchFamily="34" charset="0"/>
              <a:buChar char="§"/>
            </a:pPr>
            <a:r>
              <a:rPr lang="en-US" sz="1650">
                <a:solidFill>
                  <a:schemeClr val="accent1">
                    <a:lumMod val="50000"/>
                  </a:schemeClr>
                </a:solidFill>
                <a:latin typeface="Calibri"/>
                <a:cs typeface="Arial"/>
              </a:rPr>
              <a:t>ML models can  learn normal behavior patterns and identify deviations, improving the ability to detect malicious activities.</a:t>
            </a:r>
          </a:p>
          <a:p>
            <a:pPr marL="571500" lvl="1" indent="-342900"/>
            <a:endParaRPr lang="en-US" sz="1650" b="1">
              <a:solidFill>
                <a:schemeClr val="accent1">
                  <a:lumMod val="50000"/>
                </a:schemeClr>
              </a:solidFill>
              <a:cs typeface="Calibri"/>
            </a:endParaRPr>
          </a:p>
          <a:p>
            <a:pPr marL="228600" lvl="1" indent="0">
              <a:buNone/>
            </a:pPr>
            <a:r>
              <a:rPr lang="en-US" sz="1650" b="1">
                <a:solidFill>
                  <a:schemeClr val="accent1">
                    <a:lumMod val="50000"/>
                  </a:schemeClr>
                </a:solidFill>
                <a:latin typeface="Calibri"/>
                <a:cs typeface="Calibri"/>
              </a:rPr>
              <a:t>3.  Real-world Implementation Challenges:</a:t>
            </a:r>
            <a:endParaRPr lang="en-US" sz="1650">
              <a:solidFill>
                <a:schemeClr val="accent1">
                  <a:lumMod val="50000"/>
                </a:schemeClr>
              </a:solidFill>
              <a:latin typeface="Calibri"/>
              <a:cs typeface="Arial"/>
            </a:endParaRPr>
          </a:p>
          <a:p>
            <a:pPr marL="1028700" lvl="2">
              <a:buFont typeface="Wingdings" panose="020B0604020202020204" pitchFamily="34" charset="0"/>
              <a:buChar char="§"/>
            </a:pPr>
            <a:r>
              <a:rPr lang="en-US" sz="1650">
                <a:solidFill>
                  <a:schemeClr val="accent1">
                    <a:lumMod val="50000"/>
                  </a:schemeClr>
                </a:solidFill>
                <a:latin typeface="Calibri"/>
                <a:cs typeface="Calibri"/>
              </a:rPr>
              <a:t>Discuss practical implementation challenges and considerations for deploying security measures in real-world VANET scenarios. </a:t>
            </a:r>
            <a:endParaRPr lang="en-US" sz="1650">
              <a:solidFill>
                <a:schemeClr val="accent1">
                  <a:lumMod val="50000"/>
                </a:schemeClr>
              </a:solidFill>
              <a:latin typeface="Calibri"/>
              <a:cs typeface="Arial"/>
            </a:endParaRPr>
          </a:p>
          <a:p>
            <a:pPr marL="1028700" lvl="2">
              <a:buFont typeface="Wingdings" panose="020B0604020202020204" pitchFamily="34" charset="0"/>
              <a:buChar char="§"/>
            </a:pPr>
            <a:r>
              <a:rPr lang="en-US" sz="1650">
                <a:solidFill>
                  <a:schemeClr val="accent1">
                    <a:lumMod val="50000"/>
                  </a:schemeClr>
                </a:solidFill>
                <a:latin typeface="Calibri"/>
                <a:cs typeface="Calibri"/>
              </a:rPr>
              <a:t>This could include factors like cost, infrastructure requirements, and interoperability with existing transportation systems.</a:t>
            </a:r>
          </a:p>
          <a:p>
            <a:pPr marL="1028700" lvl="2">
              <a:buFont typeface="Wingdings" panose="020B0604020202020204" pitchFamily="34" charset="0"/>
              <a:buChar char="§"/>
            </a:pPr>
            <a:endParaRPr lang="en-US" sz="1650">
              <a:solidFill>
                <a:schemeClr val="accent1">
                  <a:lumMod val="50000"/>
                </a:schemeClr>
              </a:solidFill>
              <a:latin typeface="Calibri"/>
              <a:cs typeface="Calibri"/>
            </a:endParaRPr>
          </a:p>
          <a:p>
            <a:pPr marL="0" indent="-114300">
              <a:buNone/>
            </a:pPr>
            <a:r>
              <a:rPr lang="en-US" sz="1650" b="1">
                <a:solidFill>
                  <a:schemeClr val="accent1">
                    <a:lumMod val="50000"/>
                  </a:schemeClr>
                </a:solidFill>
                <a:latin typeface="Calibri"/>
                <a:cs typeface="Calibri"/>
              </a:rPr>
              <a:t>     4.  Standardization Efforts:</a:t>
            </a:r>
            <a:endParaRPr lang="en-US" sz="1650">
              <a:solidFill>
                <a:schemeClr val="accent1">
                  <a:lumMod val="50000"/>
                </a:schemeClr>
              </a:solidFill>
              <a:latin typeface="Calibri"/>
              <a:cs typeface="Calibri"/>
            </a:endParaRPr>
          </a:p>
          <a:p>
            <a:pPr marL="1028700" lvl="2">
              <a:buFont typeface="Wingdings" panose="020B0604020202020204" pitchFamily="34" charset="0"/>
              <a:buChar char="§"/>
            </a:pPr>
            <a:r>
              <a:rPr lang="en-US" sz="1650">
                <a:solidFill>
                  <a:schemeClr val="accent1">
                    <a:lumMod val="50000"/>
                  </a:schemeClr>
                </a:solidFill>
                <a:latin typeface="Calibri"/>
                <a:cs typeface="Calibri"/>
              </a:rPr>
              <a:t>Explore and discuss ongoing or proposed standardization efforts related to VANET security.</a:t>
            </a:r>
            <a:endParaRPr lang="en-US" sz="1650">
              <a:solidFill>
                <a:schemeClr val="accent1">
                  <a:lumMod val="50000"/>
                </a:schemeClr>
              </a:solidFill>
              <a:latin typeface="Calibri"/>
              <a:cs typeface="Arial"/>
            </a:endParaRPr>
          </a:p>
          <a:p>
            <a:pPr marL="1028700" lvl="2">
              <a:buFont typeface="Wingdings" panose="020B0604020202020204" pitchFamily="34" charset="0"/>
              <a:buChar char="§"/>
            </a:pPr>
            <a:r>
              <a:rPr lang="en-US" sz="1650">
                <a:solidFill>
                  <a:schemeClr val="accent1">
                    <a:lumMod val="50000"/>
                  </a:schemeClr>
                </a:solidFill>
                <a:latin typeface="Calibri"/>
                <a:cs typeface="Calibri"/>
              </a:rPr>
              <a:t>Understanding industry standards and protocols is essential for ensuring interoperability and widespread adoption.</a:t>
            </a:r>
            <a:br>
              <a:rPr lang="en-US" sz="2100">
                <a:latin typeface="Calibri"/>
                <a:cs typeface="Arial"/>
              </a:rPr>
            </a:br>
            <a:br>
              <a:rPr lang="en-US" sz="2200">
                <a:latin typeface="Calibri"/>
                <a:cs typeface="Arial"/>
              </a:rPr>
            </a:br>
            <a:endParaRPr lang="en-US">
              <a:solidFill>
                <a:srgbClr val="222222"/>
              </a:solidFill>
              <a:latin typeface="Arial"/>
              <a:cs typeface="Arial"/>
            </a:endParaRPr>
          </a:p>
        </p:txBody>
      </p:sp>
    </p:spTree>
    <p:extLst>
      <p:ext uri="{BB962C8B-B14F-4D97-AF65-F5344CB8AC3E}">
        <p14:creationId xmlns:p14="http://schemas.microsoft.com/office/powerpoint/2010/main" val="2643368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9FD8A-AA9C-15A4-88EA-0D4696D48C48}"/>
              </a:ext>
            </a:extLst>
          </p:cNvPr>
          <p:cNvSpPr txBox="1"/>
          <p:nvPr/>
        </p:nvSpPr>
        <p:spPr>
          <a:xfrm>
            <a:off x="577121" y="477187"/>
            <a:ext cx="1128759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lumMod val="50000"/>
                  </a:schemeClr>
                </a:solidFill>
                <a:latin typeface="Calibri"/>
                <a:cs typeface="Arial"/>
              </a:rPr>
              <a:t>5.  Privacy-Preserving Techniques:</a:t>
            </a:r>
            <a:endParaRPr lang="en-US">
              <a:solidFill>
                <a:schemeClr val="accent1">
                  <a:lumMod val="50000"/>
                </a:schemeClr>
              </a:solidFill>
              <a:latin typeface="Calibri"/>
              <a:cs typeface="Calibri" panose="020F0502020204030204"/>
            </a:endParaRPr>
          </a:p>
          <a:p>
            <a:pPr marL="742950" lvl="1" indent="-285750">
              <a:buFont typeface="Wingdings"/>
              <a:buChar char="§"/>
            </a:pPr>
            <a:r>
              <a:rPr lang="en-US">
                <a:solidFill>
                  <a:schemeClr val="accent1">
                    <a:lumMod val="50000"/>
                  </a:schemeClr>
                </a:solidFill>
                <a:latin typeface="Calibri"/>
                <a:cs typeface="Arial"/>
              </a:rPr>
              <a:t>Delve deeper into privacy-preserving techniques and assess their effectiveness in real-world scenarios. </a:t>
            </a:r>
            <a:endParaRPr lang="en-US">
              <a:solidFill>
                <a:schemeClr val="accent1">
                  <a:lumMod val="50000"/>
                </a:schemeClr>
              </a:solidFill>
              <a:cs typeface="Calibri" panose="020F0502020204030204"/>
            </a:endParaRPr>
          </a:p>
          <a:p>
            <a:pPr marL="742950" lvl="1" indent="-285750">
              <a:buFont typeface="Wingdings"/>
              <a:buChar char="§"/>
            </a:pPr>
            <a:r>
              <a:rPr lang="en-US">
                <a:solidFill>
                  <a:schemeClr val="accent1">
                    <a:lumMod val="50000"/>
                  </a:schemeClr>
                </a:solidFill>
                <a:latin typeface="Calibri"/>
                <a:cs typeface="Arial"/>
              </a:rPr>
              <a:t>Consider the trade-offs between privacy and security and explore innovative approaches to strike a balance.</a:t>
            </a:r>
            <a:br>
              <a:rPr lang="en-US">
                <a:solidFill>
                  <a:schemeClr val="accent1">
                    <a:lumMod val="50000"/>
                  </a:schemeClr>
                </a:solidFill>
              </a:rPr>
            </a:br>
            <a:endParaRPr lang="en-US">
              <a:solidFill>
                <a:schemeClr val="accent1">
                  <a:lumMod val="50000"/>
                </a:schemeClr>
              </a:solidFill>
              <a:latin typeface="Calibri"/>
              <a:cs typeface="Arial"/>
            </a:endParaRPr>
          </a:p>
          <a:p>
            <a:r>
              <a:rPr lang="en-US" b="1">
                <a:solidFill>
                  <a:schemeClr val="accent1">
                    <a:lumMod val="50000"/>
                  </a:schemeClr>
                </a:solidFill>
                <a:latin typeface="Calibri"/>
                <a:cs typeface="Arial"/>
              </a:rPr>
              <a:t>6.  Community Feedback, Global Perspectives and Case Studies:</a:t>
            </a:r>
            <a:endParaRPr lang="en-US">
              <a:solidFill>
                <a:schemeClr val="accent1">
                  <a:lumMod val="50000"/>
                </a:schemeClr>
              </a:solidFill>
              <a:cs typeface="Calibri" panose="020F0502020204030204"/>
            </a:endParaRPr>
          </a:p>
          <a:p>
            <a:pPr marL="742950" lvl="1" indent="-285750">
              <a:buFont typeface="Wingdings"/>
              <a:buChar char="§"/>
            </a:pPr>
            <a:r>
              <a:rPr lang="en-US">
                <a:solidFill>
                  <a:schemeClr val="accent1">
                    <a:lumMod val="50000"/>
                  </a:schemeClr>
                </a:solidFill>
                <a:latin typeface="Calibri"/>
                <a:cs typeface="Arial"/>
              </a:rPr>
              <a:t>Seek community feedback on proposed security solutions and include case studies or examples of successful VANET security implementations. </a:t>
            </a:r>
            <a:endParaRPr lang="en-US">
              <a:solidFill>
                <a:schemeClr val="accent1">
                  <a:lumMod val="50000"/>
                </a:schemeClr>
              </a:solidFill>
              <a:cs typeface="Calibri" panose="020F0502020204030204"/>
            </a:endParaRPr>
          </a:p>
          <a:p>
            <a:pPr marL="742950" lvl="1" indent="-285750">
              <a:buFont typeface="Wingdings"/>
              <a:buChar char="§"/>
            </a:pPr>
            <a:r>
              <a:rPr lang="en-US">
                <a:solidFill>
                  <a:schemeClr val="accent1">
                    <a:lumMod val="50000"/>
                  </a:schemeClr>
                </a:solidFill>
                <a:latin typeface="Calibri"/>
                <a:cs typeface="Calibri"/>
              </a:rPr>
              <a:t>Provide a global perspective on VANET security by including case studies from different regions. Analyze how security challenges and solutions vary based on geographical, cultural, or regulatory differences. </a:t>
            </a:r>
            <a:endParaRPr lang="en-US">
              <a:solidFill>
                <a:schemeClr val="accent1">
                  <a:lumMod val="50000"/>
                </a:schemeClr>
              </a:solidFill>
              <a:cs typeface="Calibri"/>
            </a:endParaRPr>
          </a:p>
          <a:p>
            <a:pPr marL="742950" lvl="1" indent="-285750">
              <a:buFont typeface="Wingdings"/>
              <a:buChar char="§"/>
            </a:pPr>
            <a:r>
              <a:rPr lang="en-US">
                <a:solidFill>
                  <a:schemeClr val="accent1">
                    <a:lumMod val="50000"/>
                  </a:schemeClr>
                </a:solidFill>
                <a:latin typeface="Calibri"/>
                <a:cs typeface="Arial"/>
              </a:rPr>
              <a:t>Real-world experiences and lessons learned can provide valuable insights for researchers and practitioners.</a:t>
            </a:r>
          </a:p>
          <a:p>
            <a:pPr marL="742950" lvl="1" indent="-285750">
              <a:buFont typeface="Wingdings"/>
              <a:buChar char="§"/>
            </a:pPr>
            <a:endParaRPr lang="en-US">
              <a:solidFill>
                <a:schemeClr val="accent1">
                  <a:lumMod val="50000"/>
                </a:schemeClr>
              </a:solidFill>
              <a:cs typeface="Calibri"/>
            </a:endParaRPr>
          </a:p>
          <a:p>
            <a:r>
              <a:rPr lang="en-US" b="1">
                <a:solidFill>
                  <a:schemeClr val="accent1">
                    <a:lumMod val="50000"/>
                  </a:schemeClr>
                </a:solidFill>
                <a:cs typeface="Calibri"/>
              </a:rPr>
              <a:t>7.  Cross-Domain Collaboration:</a:t>
            </a:r>
          </a:p>
          <a:p>
            <a:pPr marL="742950" lvl="1" indent="-285750">
              <a:buFont typeface="Wingdings"/>
              <a:buChar char="§"/>
            </a:pPr>
            <a:r>
              <a:rPr lang="en-US">
                <a:solidFill>
                  <a:schemeClr val="accent1">
                    <a:lumMod val="50000"/>
                  </a:schemeClr>
                </a:solidFill>
                <a:cs typeface="Calibri"/>
              </a:rPr>
              <a:t>Explore opportunities for cross-domain collaboration, especially with experts from related fields such as IoT security, vehicular communications, and network security. </a:t>
            </a:r>
          </a:p>
          <a:p>
            <a:pPr marL="742950" lvl="1" indent="-285750">
              <a:buFont typeface="Wingdings"/>
              <a:buChar char="§"/>
            </a:pPr>
            <a:r>
              <a:rPr lang="en-US">
                <a:solidFill>
                  <a:schemeClr val="accent1">
                    <a:lumMod val="50000"/>
                  </a:schemeClr>
                </a:solidFill>
                <a:cs typeface="Calibri"/>
              </a:rPr>
              <a:t>Interdisciplinary collaboration can lead to holistic and innovative security solutions. </a:t>
            </a:r>
            <a:br>
              <a:rPr lang="en-US">
                <a:solidFill>
                  <a:schemeClr val="accent1">
                    <a:lumMod val="50000"/>
                  </a:schemeClr>
                </a:solidFill>
                <a:cs typeface="Calibri"/>
              </a:rPr>
            </a:br>
            <a:r>
              <a:rPr lang="en-US">
                <a:solidFill>
                  <a:schemeClr val="accent1">
                    <a:lumMod val="50000"/>
                  </a:schemeClr>
                </a:solidFill>
                <a:cs typeface="Calibri"/>
              </a:rPr>
              <a:t> </a:t>
            </a:r>
          </a:p>
          <a:p>
            <a:r>
              <a:rPr lang="en-US" b="1">
                <a:solidFill>
                  <a:schemeClr val="accent1">
                    <a:lumMod val="50000"/>
                  </a:schemeClr>
                </a:solidFill>
                <a:cs typeface="Calibri"/>
              </a:rPr>
              <a:t>8.  Energy Efficiency Considerations:</a:t>
            </a:r>
            <a:endParaRPr lang="en-US">
              <a:solidFill>
                <a:schemeClr val="accent1">
                  <a:lumMod val="50000"/>
                </a:schemeClr>
              </a:solidFill>
              <a:cs typeface="Calibri"/>
            </a:endParaRPr>
          </a:p>
          <a:p>
            <a:pPr marL="742950" lvl="1" indent="-285750">
              <a:buFont typeface="Wingdings"/>
              <a:buChar char="§"/>
            </a:pPr>
            <a:r>
              <a:rPr lang="en-US">
                <a:solidFill>
                  <a:schemeClr val="accent1">
                    <a:lumMod val="50000"/>
                  </a:schemeClr>
                </a:solidFill>
                <a:cs typeface="Calibri"/>
              </a:rPr>
              <a:t>Investigate the energy efficiency aspects of security measures in VANETs, especially considering the resource constraints of vehicular devices. </a:t>
            </a:r>
          </a:p>
          <a:p>
            <a:pPr marL="742950" lvl="1" indent="-285750">
              <a:buFont typeface="Wingdings"/>
              <a:buChar char="§"/>
            </a:pPr>
            <a:r>
              <a:rPr lang="en-US">
                <a:solidFill>
                  <a:schemeClr val="accent1">
                    <a:lumMod val="50000"/>
                  </a:schemeClr>
                </a:solidFill>
                <a:cs typeface="Calibri"/>
              </a:rPr>
              <a:t>Optimize security protocols to minimize energy consumption. </a:t>
            </a:r>
            <a:br>
              <a:rPr lang="en-US">
                <a:cs typeface="Calibri"/>
              </a:rPr>
            </a:br>
            <a:br>
              <a:rPr lang="en-US"/>
            </a:br>
            <a:br>
              <a:rPr lang="en-US"/>
            </a:br>
            <a:endParaRPr lang="en-US">
              <a:solidFill>
                <a:srgbClr val="222222"/>
              </a:solidFill>
              <a:latin typeface="Arial"/>
              <a:cs typeface="Arial"/>
            </a:endParaRPr>
          </a:p>
        </p:txBody>
      </p:sp>
    </p:spTree>
    <p:extLst>
      <p:ext uri="{BB962C8B-B14F-4D97-AF65-F5344CB8AC3E}">
        <p14:creationId xmlns:p14="http://schemas.microsoft.com/office/powerpoint/2010/main" val="243531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Fountain pen on thank you Stock Photo by ©alexskopje 84313236">
            <a:extLst>
              <a:ext uri="{FF2B5EF4-FFF2-40B4-BE49-F238E27FC236}">
                <a16:creationId xmlns:a16="http://schemas.microsoft.com/office/drawing/2014/main" id="{7267BEE9-B8E8-C0A8-3560-8BAA88BF5E1E}"/>
              </a:ext>
            </a:extLst>
          </p:cNvPr>
          <p:cNvPicPr>
            <a:picLocks noChangeAspect="1"/>
          </p:cNvPicPr>
          <p:nvPr/>
        </p:nvPicPr>
        <p:blipFill rotWithShape="1">
          <a:blip r:embed="rId2"/>
          <a:srcRect t="8510" b="7236"/>
          <a:stretch/>
        </p:blipFill>
        <p:spPr>
          <a:xfrm>
            <a:off x="14398" y="1282"/>
            <a:ext cx="12177602" cy="6856718"/>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9EAC031-2155-4265-0670-7E57BBAA394C}"/>
                  </a:ext>
                </a:extLst>
              </p14:cNvPr>
              <p14:cNvContentPartPr/>
              <p14:nvPr/>
            </p14:nvContentPartPr>
            <p14:xfrm>
              <a:off x="6136532" y="332361"/>
              <a:ext cx="24319" cy="24319"/>
            </p14:xfrm>
          </p:contentPart>
        </mc:Choice>
        <mc:Fallback xmlns="">
          <p:pic>
            <p:nvPicPr>
              <p:cNvPr id="9" name="Ink 8">
                <a:extLst>
                  <a:ext uri="{FF2B5EF4-FFF2-40B4-BE49-F238E27FC236}">
                    <a16:creationId xmlns:a16="http://schemas.microsoft.com/office/drawing/2014/main" id="{F9EAC031-2155-4265-0670-7E57BBAA394C}"/>
                  </a:ext>
                </a:extLst>
              </p:cNvPr>
              <p:cNvPicPr/>
              <p:nvPr/>
            </p:nvPicPr>
            <p:blipFill>
              <a:blip r:embed="rId4"/>
              <a:stretch>
                <a:fillRect/>
              </a:stretch>
            </p:blipFill>
            <p:spPr>
              <a:xfrm>
                <a:off x="4920582" y="-883589"/>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9BCED04-B473-C269-574C-73B32CC75553}"/>
                  </a:ext>
                </a:extLst>
              </p14:cNvPr>
              <p14:cNvContentPartPr/>
              <p14:nvPr/>
            </p14:nvContentPartPr>
            <p14:xfrm>
              <a:off x="6412149" y="1013297"/>
              <a:ext cx="24319" cy="24319"/>
            </p14:xfrm>
          </p:contentPart>
        </mc:Choice>
        <mc:Fallback xmlns="">
          <p:pic>
            <p:nvPicPr>
              <p:cNvPr id="10" name="Ink 9">
                <a:extLst>
                  <a:ext uri="{FF2B5EF4-FFF2-40B4-BE49-F238E27FC236}">
                    <a16:creationId xmlns:a16="http://schemas.microsoft.com/office/drawing/2014/main" id="{A9BCED04-B473-C269-574C-73B32CC75553}"/>
                  </a:ext>
                </a:extLst>
              </p:cNvPr>
              <p:cNvPicPr/>
              <p:nvPr/>
            </p:nvPicPr>
            <p:blipFill>
              <a:blip r:embed="rId4"/>
              <a:stretch>
                <a:fillRect/>
              </a:stretch>
            </p:blipFill>
            <p:spPr>
              <a:xfrm>
                <a:off x="5196199" y="-202653"/>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B53227B-78F1-7DF1-71C1-5198358109F8}"/>
                  </a:ext>
                </a:extLst>
              </p14:cNvPr>
              <p14:cNvContentPartPr/>
              <p14:nvPr/>
            </p14:nvContentPartPr>
            <p14:xfrm>
              <a:off x="12881042" y="1840149"/>
              <a:ext cx="24319" cy="24319"/>
            </p14:xfrm>
          </p:contentPart>
        </mc:Choice>
        <mc:Fallback xmlns="">
          <p:pic>
            <p:nvPicPr>
              <p:cNvPr id="11" name="Ink 10">
                <a:extLst>
                  <a:ext uri="{FF2B5EF4-FFF2-40B4-BE49-F238E27FC236}">
                    <a16:creationId xmlns:a16="http://schemas.microsoft.com/office/drawing/2014/main" id="{CB53227B-78F1-7DF1-71C1-5198358109F8}"/>
                  </a:ext>
                </a:extLst>
              </p:cNvPr>
              <p:cNvPicPr/>
              <p:nvPr/>
            </p:nvPicPr>
            <p:blipFill>
              <a:blip r:embed="rId4"/>
              <a:stretch>
                <a:fillRect/>
              </a:stretch>
            </p:blipFill>
            <p:spPr>
              <a:xfrm>
                <a:off x="11665092" y="624199"/>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20233A5-D54D-FF53-DF31-DB72B6A10ECB}"/>
                  </a:ext>
                </a:extLst>
              </p14:cNvPr>
              <p14:cNvContentPartPr/>
              <p14:nvPr/>
            </p14:nvContentPartPr>
            <p14:xfrm>
              <a:off x="-1013297" y="1596957"/>
              <a:ext cx="24319" cy="24319"/>
            </p14:xfrm>
          </p:contentPart>
        </mc:Choice>
        <mc:Fallback xmlns="">
          <p:pic>
            <p:nvPicPr>
              <p:cNvPr id="12" name="Ink 11">
                <a:extLst>
                  <a:ext uri="{FF2B5EF4-FFF2-40B4-BE49-F238E27FC236}">
                    <a16:creationId xmlns:a16="http://schemas.microsoft.com/office/drawing/2014/main" id="{320233A5-D54D-FF53-DF31-DB72B6A10ECB}"/>
                  </a:ext>
                </a:extLst>
              </p:cNvPr>
              <p:cNvPicPr/>
              <p:nvPr/>
            </p:nvPicPr>
            <p:blipFill>
              <a:blip r:embed="rId4"/>
              <a:stretch>
                <a:fillRect/>
              </a:stretch>
            </p:blipFill>
            <p:spPr>
              <a:xfrm>
                <a:off x="-2229247" y="381007"/>
                <a:ext cx="2431900" cy="24319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C4F6B63-0545-4CD5-112C-AE4E9E8A8D2F}"/>
                  </a:ext>
                </a:extLst>
              </p14:cNvPr>
              <p14:cNvContentPartPr/>
              <p14:nvPr/>
            </p14:nvContentPartPr>
            <p14:xfrm>
              <a:off x="3477638" y="92473"/>
              <a:ext cx="81064" cy="353519"/>
            </p14:xfrm>
          </p:contentPart>
        </mc:Choice>
        <mc:Fallback xmlns="">
          <p:pic>
            <p:nvPicPr>
              <p:cNvPr id="23" name="Ink 22">
                <a:extLst>
                  <a:ext uri="{FF2B5EF4-FFF2-40B4-BE49-F238E27FC236}">
                    <a16:creationId xmlns:a16="http://schemas.microsoft.com/office/drawing/2014/main" id="{4C4F6B63-0545-4CD5-112C-AE4E9E8A8D2F}"/>
                  </a:ext>
                </a:extLst>
              </p:cNvPr>
              <p:cNvPicPr/>
              <p:nvPr/>
            </p:nvPicPr>
            <p:blipFill>
              <a:blip r:embed="rId9"/>
              <a:stretch>
                <a:fillRect/>
              </a:stretch>
            </p:blipFill>
            <p:spPr>
              <a:xfrm>
                <a:off x="3459703" y="74491"/>
                <a:ext cx="116574" cy="3891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2FE9A57-9361-B71F-9DEE-AF6DE8926D23}"/>
                  </a:ext>
                </a:extLst>
              </p14:cNvPr>
              <p14:cNvContentPartPr/>
              <p14:nvPr/>
            </p14:nvContentPartPr>
            <p14:xfrm>
              <a:off x="3339822" y="78073"/>
              <a:ext cx="373320" cy="666720"/>
            </p14:xfrm>
          </p:contentPart>
        </mc:Choice>
        <mc:Fallback xmlns="">
          <p:pic>
            <p:nvPicPr>
              <p:cNvPr id="24" name="Ink 23">
                <a:extLst>
                  <a:ext uri="{FF2B5EF4-FFF2-40B4-BE49-F238E27FC236}">
                    <a16:creationId xmlns:a16="http://schemas.microsoft.com/office/drawing/2014/main" id="{B2FE9A57-9361-B71F-9DEE-AF6DE8926D23}"/>
                  </a:ext>
                </a:extLst>
              </p:cNvPr>
              <p:cNvPicPr/>
              <p:nvPr/>
            </p:nvPicPr>
            <p:blipFill>
              <a:blip r:embed="rId11"/>
              <a:stretch>
                <a:fillRect/>
              </a:stretch>
            </p:blipFill>
            <p:spPr>
              <a:xfrm>
                <a:off x="3321839" y="60083"/>
                <a:ext cx="408926" cy="70234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26FA78AD-607D-8683-C1A1-FB81E4E4B835}"/>
                  </a:ext>
                </a:extLst>
              </p14:cNvPr>
              <p14:cNvContentPartPr/>
              <p14:nvPr/>
            </p14:nvContentPartPr>
            <p14:xfrm>
              <a:off x="2906013" y="363766"/>
              <a:ext cx="569880" cy="439919"/>
            </p14:xfrm>
          </p:contentPart>
        </mc:Choice>
        <mc:Fallback xmlns="">
          <p:pic>
            <p:nvPicPr>
              <p:cNvPr id="27" name="Ink 26">
                <a:extLst>
                  <a:ext uri="{FF2B5EF4-FFF2-40B4-BE49-F238E27FC236}">
                    <a16:creationId xmlns:a16="http://schemas.microsoft.com/office/drawing/2014/main" id="{26FA78AD-607D-8683-C1A1-FB81E4E4B835}"/>
                  </a:ext>
                </a:extLst>
              </p:cNvPr>
              <p:cNvPicPr/>
              <p:nvPr/>
            </p:nvPicPr>
            <p:blipFill>
              <a:blip r:embed="rId13"/>
              <a:stretch>
                <a:fillRect/>
              </a:stretch>
            </p:blipFill>
            <p:spPr>
              <a:xfrm>
                <a:off x="2888024" y="345781"/>
                <a:ext cx="605498" cy="47553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BC054781-CE58-9D61-DC40-549451B82A4C}"/>
                  </a:ext>
                </a:extLst>
              </p14:cNvPr>
              <p14:cNvContentPartPr/>
              <p14:nvPr/>
            </p14:nvContentPartPr>
            <p14:xfrm>
              <a:off x="3068013" y="215806"/>
              <a:ext cx="637919" cy="747360"/>
            </p14:xfrm>
          </p:contentPart>
        </mc:Choice>
        <mc:Fallback xmlns="">
          <p:pic>
            <p:nvPicPr>
              <p:cNvPr id="28" name="Ink 27">
                <a:extLst>
                  <a:ext uri="{FF2B5EF4-FFF2-40B4-BE49-F238E27FC236}">
                    <a16:creationId xmlns:a16="http://schemas.microsoft.com/office/drawing/2014/main" id="{BC054781-CE58-9D61-DC40-549451B82A4C}"/>
                  </a:ext>
                </a:extLst>
              </p:cNvPr>
              <p:cNvPicPr/>
              <p:nvPr/>
            </p:nvPicPr>
            <p:blipFill>
              <a:blip r:embed="rId15"/>
              <a:stretch>
                <a:fillRect/>
              </a:stretch>
            </p:blipFill>
            <p:spPr>
              <a:xfrm>
                <a:off x="3050023" y="197815"/>
                <a:ext cx="673539" cy="78298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3298E6BC-82B9-1625-27A0-552C292C04CF}"/>
                  </a:ext>
                </a:extLst>
              </p14:cNvPr>
              <p14:cNvContentPartPr/>
              <p14:nvPr/>
            </p14:nvContentPartPr>
            <p14:xfrm>
              <a:off x="3096532" y="424745"/>
              <a:ext cx="344160" cy="284039"/>
            </p14:xfrm>
          </p:contentPart>
        </mc:Choice>
        <mc:Fallback xmlns="">
          <p:pic>
            <p:nvPicPr>
              <p:cNvPr id="29" name="Ink 28">
                <a:extLst>
                  <a:ext uri="{FF2B5EF4-FFF2-40B4-BE49-F238E27FC236}">
                    <a16:creationId xmlns:a16="http://schemas.microsoft.com/office/drawing/2014/main" id="{3298E6BC-82B9-1625-27A0-552C292C04CF}"/>
                  </a:ext>
                </a:extLst>
              </p:cNvPr>
              <p:cNvPicPr/>
              <p:nvPr/>
            </p:nvPicPr>
            <p:blipFill>
              <a:blip r:embed="rId17"/>
              <a:stretch>
                <a:fillRect/>
              </a:stretch>
            </p:blipFill>
            <p:spPr>
              <a:xfrm>
                <a:off x="3078551" y="406768"/>
                <a:ext cx="379763" cy="31963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135E82E3-9F49-DBEE-2C81-A07EDC5EF5D9}"/>
                  </a:ext>
                </a:extLst>
              </p14:cNvPr>
              <p14:cNvContentPartPr/>
              <p14:nvPr/>
            </p14:nvContentPartPr>
            <p14:xfrm>
              <a:off x="2942092" y="196865"/>
              <a:ext cx="713880" cy="738719"/>
            </p14:xfrm>
          </p:contentPart>
        </mc:Choice>
        <mc:Fallback xmlns="">
          <p:pic>
            <p:nvPicPr>
              <p:cNvPr id="30" name="Ink 29">
                <a:extLst>
                  <a:ext uri="{FF2B5EF4-FFF2-40B4-BE49-F238E27FC236}">
                    <a16:creationId xmlns:a16="http://schemas.microsoft.com/office/drawing/2014/main" id="{135E82E3-9F49-DBEE-2C81-A07EDC5EF5D9}"/>
                  </a:ext>
                </a:extLst>
              </p:cNvPr>
              <p:cNvPicPr/>
              <p:nvPr/>
            </p:nvPicPr>
            <p:blipFill>
              <a:blip r:embed="rId19"/>
              <a:stretch>
                <a:fillRect/>
              </a:stretch>
            </p:blipFill>
            <p:spPr>
              <a:xfrm>
                <a:off x="2924101" y="178874"/>
                <a:ext cx="749502" cy="7743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4F214EC-BD9F-C620-C203-47662B360751}"/>
                  </a:ext>
                </a:extLst>
              </p14:cNvPr>
              <p14:cNvContentPartPr/>
              <p14:nvPr/>
            </p14:nvContentPartPr>
            <p14:xfrm>
              <a:off x="3074422" y="413425"/>
              <a:ext cx="208659" cy="632296"/>
            </p14:xfrm>
          </p:contentPart>
        </mc:Choice>
        <mc:Fallback xmlns="">
          <p:pic>
            <p:nvPicPr>
              <p:cNvPr id="31" name="Ink 30">
                <a:extLst>
                  <a:ext uri="{FF2B5EF4-FFF2-40B4-BE49-F238E27FC236}">
                    <a16:creationId xmlns:a16="http://schemas.microsoft.com/office/drawing/2014/main" id="{74F214EC-BD9F-C620-C203-47662B360751}"/>
                  </a:ext>
                </a:extLst>
              </p:cNvPr>
              <p:cNvPicPr/>
              <p:nvPr/>
            </p:nvPicPr>
            <p:blipFill>
              <a:blip r:embed="rId21"/>
              <a:stretch>
                <a:fillRect/>
              </a:stretch>
            </p:blipFill>
            <p:spPr>
              <a:xfrm>
                <a:off x="3038446" y="377458"/>
                <a:ext cx="280251" cy="70387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5DA05F63-25FD-725F-E74D-0469C7AF1855}"/>
                  </a:ext>
                </a:extLst>
              </p14:cNvPr>
              <p14:cNvContentPartPr/>
              <p14:nvPr/>
            </p14:nvContentPartPr>
            <p14:xfrm>
              <a:off x="2895577" y="71682"/>
              <a:ext cx="1004974" cy="1307051"/>
            </p14:xfrm>
          </p:contentPart>
        </mc:Choice>
        <mc:Fallback xmlns="">
          <p:pic>
            <p:nvPicPr>
              <p:cNvPr id="32" name="Ink 31">
                <a:extLst>
                  <a:ext uri="{FF2B5EF4-FFF2-40B4-BE49-F238E27FC236}">
                    <a16:creationId xmlns:a16="http://schemas.microsoft.com/office/drawing/2014/main" id="{5DA05F63-25FD-725F-E74D-0469C7AF1855}"/>
                  </a:ext>
                </a:extLst>
              </p:cNvPr>
              <p:cNvPicPr/>
              <p:nvPr/>
            </p:nvPicPr>
            <p:blipFill>
              <a:blip r:embed="rId23"/>
              <a:stretch>
                <a:fillRect/>
              </a:stretch>
            </p:blipFill>
            <p:spPr>
              <a:xfrm>
                <a:off x="2859595" y="35695"/>
                <a:ext cx="1076578" cy="1378665"/>
              </a:xfrm>
              <a:prstGeom prst="rect">
                <a:avLst/>
              </a:prstGeom>
            </p:spPr>
          </p:pic>
        </mc:Fallback>
      </mc:AlternateContent>
    </p:spTree>
    <p:extLst>
      <p:ext uri="{BB962C8B-B14F-4D97-AF65-F5344CB8AC3E}">
        <p14:creationId xmlns:p14="http://schemas.microsoft.com/office/powerpoint/2010/main" val="403627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AACA-8A91-AEC4-DB59-BF89C640D982}"/>
              </a:ext>
            </a:extLst>
          </p:cNvPr>
          <p:cNvSpPr>
            <a:spLocks noGrp="1"/>
          </p:cNvSpPr>
          <p:nvPr>
            <p:ph type="title"/>
          </p:nvPr>
        </p:nvSpPr>
        <p:spPr/>
        <p:txBody>
          <a:bodyPr>
            <a:normAutofit/>
          </a:bodyPr>
          <a:lstStyle/>
          <a:p>
            <a:r>
              <a:rPr lang="en-US" sz="3200" b="1">
                <a:solidFill>
                  <a:srgbClr val="C00000"/>
                </a:solidFill>
                <a:latin typeface="Calibri"/>
                <a:ea typeface="Calibri Light"/>
                <a:cs typeface="Calibri Light"/>
              </a:rPr>
              <a:t>2.Abstract</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09C1E831-D39F-6A41-5B11-AA88FFCD3286}"/>
              </a:ext>
            </a:extLst>
          </p:cNvPr>
          <p:cNvSpPr>
            <a:spLocks noGrp="1"/>
          </p:cNvSpPr>
          <p:nvPr>
            <p:ph idx="1"/>
          </p:nvPr>
        </p:nvSpPr>
        <p:spPr>
          <a:xfrm>
            <a:off x="838200" y="1628980"/>
            <a:ext cx="10515600" cy="4351338"/>
          </a:xfrm>
        </p:spPr>
        <p:txBody>
          <a:bodyPr vert="horz" lIns="91440" tIns="45720" rIns="91440" bIns="45720" rtlCol="0" anchor="t">
            <a:normAutofit/>
          </a:bodyPr>
          <a:lstStyle/>
          <a:p>
            <a:pPr algn="just"/>
            <a:r>
              <a:rPr lang="en-US" sz="2000">
                <a:solidFill>
                  <a:schemeClr val="accent1">
                    <a:lumMod val="50000"/>
                  </a:schemeClr>
                </a:solidFill>
                <a:latin typeface="Calibri"/>
                <a:ea typeface="+mn-lt"/>
                <a:cs typeface="+mn-lt"/>
              </a:rPr>
              <a:t>VANETs, a subset of MANETs, involve smart vehicles communicating wirelessly on roads.</a:t>
            </a:r>
            <a:endParaRPr lang="en-US" sz="2000">
              <a:solidFill>
                <a:schemeClr val="accent1">
                  <a:lumMod val="50000"/>
                </a:schemeClr>
              </a:solidFill>
              <a:latin typeface="Calibri"/>
              <a:ea typeface="Calibri" panose="020F0502020204030204"/>
              <a:cs typeface="Calibri" panose="020F0502020204030204"/>
            </a:endParaRPr>
          </a:p>
          <a:p>
            <a:pPr algn="just"/>
            <a:r>
              <a:rPr lang="en-US" sz="2000">
                <a:solidFill>
                  <a:schemeClr val="accent1">
                    <a:lumMod val="50000"/>
                  </a:schemeClr>
                </a:solidFill>
                <a:latin typeface="Calibri"/>
                <a:ea typeface="+mn-lt"/>
                <a:cs typeface="+mn-lt"/>
              </a:rPr>
              <a:t>Communication includes vehicle-to-vehicle and vehicle-to-infrastructure interactions.</a:t>
            </a:r>
            <a:endParaRPr lang="en-US" sz="2000">
              <a:solidFill>
                <a:schemeClr val="accent1">
                  <a:lumMod val="50000"/>
                </a:schemeClr>
              </a:solidFill>
              <a:latin typeface="Calibri"/>
              <a:ea typeface="Calibri"/>
              <a:cs typeface="Calibri"/>
            </a:endParaRPr>
          </a:p>
          <a:p>
            <a:pPr algn="just"/>
            <a:r>
              <a:rPr lang="en-US" sz="2000">
                <a:solidFill>
                  <a:schemeClr val="accent1">
                    <a:lumMod val="50000"/>
                  </a:schemeClr>
                </a:solidFill>
                <a:ea typeface="+mn-lt"/>
                <a:cs typeface="+mn-lt"/>
              </a:rPr>
              <a:t>VANETs improve road safety, enhance vehicle security, and safeguard driver privacy.</a:t>
            </a:r>
            <a:endParaRPr lang="en-US" sz="2000">
              <a:solidFill>
                <a:schemeClr val="accent1">
                  <a:lumMod val="50000"/>
                </a:schemeClr>
              </a:solidFill>
              <a:ea typeface="Calibri"/>
              <a:cs typeface="Calibri"/>
            </a:endParaRPr>
          </a:p>
          <a:p>
            <a:pPr algn="just"/>
            <a:r>
              <a:rPr lang="en-US" sz="2000">
                <a:solidFill>
                  <a:schemeClr val="accent1">
                    <a:lumMod val="50000"/>
                  </a:schemeClr>
                </a:solidFill>
                <a:ea typeface="+mn-lt"/>
                <a:cs typeface="+mn-lt"/>
              </a:rPr>
              <a:t>Operates on wireless LAN technologies.</a:t>
            </a:r>
            <a:endParaRPr lang="en-US" sz="2000">
              <a:solidFill>
                <a:schemeClr val="accent1">
                  <a:lumMod val="50000"/>
                </a:schemeClr>
              </a:solidFill>
              <a:ea typeface="Calibri"/>
              <a:cs typeface="Calibri"/>
            </a:endParaRPr>
          </a:p>
          <a:p>
            <a:pPr algn="just"/>
            <a:r>
              <a:rPr lang="en-US" sz="2000">
                <a:solidFill>
                  <a:schemeClr val="accent1">
                    <a:lumMod val="50000"/>
                  </a:schemeClr>
                </a:solidFill>
                <a:ea typeface="+mn-lt"/>
                <a:cs typeface="+mn-lt"/>
              </a:rPr>
              <a:t>VANETs face numerous challenges, especially in ensuring security.</a:t>
            </a:r>
          </a:p>
          <a:p>
            <a:pPr algn="just"/>
            <a:r>
              <a:rPr lang="en-US" sz="2000">
                <a:solidFill>
                  <a:schemeClr val="accent1">
                    <a:lumMod val="50000"/>
                  </a:schemeClr>
                </a:solidFill>
                <a:ea typeface="+mn-lt"/>
                <a:cs typeface="+mn-lt"/>
              </a:rPr>
              <a:t>The paper surveys security issues, challenges, and proposes solutions in the context of VANETs.</a:t>
            </a:r>
            <a:endParaRPr lang="en-US" sz="2000">
              <a:solidFill>
                <a:schemeClr val="accent1">
                  <a:lumMod val="50000"/>
                </a:schemeClr>
              </a:solidFill>
              <a:ea typeface="Calibri"/>
              <a:cs typeface="Calibri"/>
            </a:endParaRPr>
          </a:p>
          <a:p>
            <a:pPr algn="just"/>
            <a:r>
              <a:rPr lang="en-US" sz="2000">
                <a:solidFill>
                  <a:schemeClr val="accent1">
                    <a:lumMod val="50000"/>
                  </a:schemeClr>
                </a:solidFill>
                <a:ea typeface="+mn-lt"/>
                <a:cs typeface="+mn-lt"/>
              </a:rPr>
              <a:t>Introduces categories of applications in VANETs.</a:t>
            </a:r>
            <a:endParaRPr lang="en-US" sz="2000">
              <a:solidFill>
                <a:schemeClr val="accent1">
                  <a:lumMod val="50000"/>
                </a:schemeClr>
              </a:solidFill>
              <a:ea typeface="Calibri"/>
              <a:cs typeface="Calibri"/>
            </a:endParaRPr>
          </a:p>
          <a:p>
            <a:pPr algn="just"/>
            <a:r>
              <a:rPr lang="en-US" sz="2000">
                <a:solidFill>
                  <a:schemeClr val="accent1">
                    <a:lumMod val="50000"/>
                  </a:schemeClr>
                </a:solidFill>
                <a:ea typeface="+mn-lt"/>
                <a:cs typeface="+mn-lt"/>
              </a:rPr>
              <a:t>Discusses security requirements, threats, and architectural solutions.</a:t>
            </a:r>
            <a:endParaRPr lang="en-US" sz="2000">
              <a:solidFill>
                <a:schemeClr val="accent1">
                  <a:lumMod val="50000"/>
                </a:schemeClr>
              </a:solidFill>
              <a:ea typeface="Calibri"/>
              <a:cs typeface="Calibri"/>
            </a:endParaRPr>
          </a:p>
          <a:p>
            <a:pPr algn="just"/>
            <a:r>
              <a:rPr lang="en-US" sz="2000">
                <a:solidFill>
                  <a:schemeClr val="accent1">
                    <a:lumMod val="50000"/>
                  </a:schemeClr>
                </a:solidFill>
                <a:ea typeface="+mn-lt"/>
                <a:cs typeface="+mn-lt"/>
              </a:rPr>
              <a:t>Proposes a comprehensive global security architecture for VANETs.</a:t>
            </a:r>
            <a:endParaRPr lang="en-US" sz="2000">
              <a:solidFill>
                <a:schemeClr val="accent1">
                  <a:lumMod val="50000"/>
                </a:schemeClr>
              </a:solidFill>
              <a:ea typeface="Calibri"/>
              <a:cs typeface="Calibri"/>
            </a:endParaRPr>
          </a:p>
          <a:p>
            <a:endParaRPr lang="en-US">
              <a:ea typeface="Calibri"/>
              <a:cs typeface="Calibri"/>
            </a:endParaRPr>
          </a:p>
        </p:txBody>
      </p:sp>
    </p:spTree>
    <p:extLst>
      <p:ext uri="{BB962C8B-B14F-4D97-AF65-F5344CB8AC3E}">
        <p14:creationId xmlns:p14="http://schemas.microsoft.com/office/powerpoint/2010/main" val="296545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2418-3105-8E91-555E-8D22395808CC}"/>
              </a:ext>
            </a:extLst>
          </p:cNvPr>
          <p:cNvSpPr>
            <a:spLocks noGrp="1"/>
          </p:cNvSpPr>
          <p:nvPr>
            <p:ph type="title"/>
          </p:nvPr>
        </p:nvSpPr>
        <p:spPr>
          <a:xfrm>
            <a:off x="326037" y="102796"/>
            <a:ext cx="10727960" cy="925826"/>
          </a:xfrm>
        </p:spPr>
        <p:txBody>
          <a:bodyPr>
            <a:normAutofit/>
          </a:bodyPr>
          <a:lstStyle/>
          <a:p>
            <a:r>
              <a:rPr lang="en-US" sz="3200" b="1">
                <a:solidFill>
                  <a:srgbClr val="C00000"/>
                </a:solidFill>
                <a:latin typeface="Calibri"/>
                <a:ea typeface="Calibri Light"/>
                <a:cs typeface="Calibri Light"/>
              </a:rPr>
              <a:t>3.Introduction</a:t>
            </a:r>
            <a:endParaRPr lang="en-US" sz="3200" b="1">
              <a:solidFill>
                <a:srgbClr val="C00000"/>
              </a:solidFill>
              <a:latin typeface="Calibri"/>
            </a:endParaRPr>
          </a:p>
        </p:txBody>
      </p:sp>
      <p:sp>
        <p:nvSpPr>
          <p:cNvPr id="3" name="Content Placeholder 2">
            <a:extLst>
              <a:ext uri="{FF2B5EF4-FFF2-40B4-BE49-F238E27FC236}">
                <a16:creationId xmlns:a16="http://schemas.microsoft.com/office/drawing/2014/main" id="{B0404B64-D689-3C98-6182-9F4E1DE31973}"/>
              </a:ext>
            </a:extLst>
          </p:cNvPr>
          <p:cNvSpPr>
            <a:spLocks noGrp="1"/>
          </p:cNvSpPr>
          <p:nvPr>
            <p:ph idx="1"/>
          </p:nvPr>
        </p:nvSpPr>
        <p:spPr>
          <a:xfrm>
            <a:off x="338528" y="1151069"/>
            <a:ext cx="11030356" cy="5613008"/>
          </a:xfrm>
        </p:spPr>
        <p:txBody>
          <a:bodyPr vert="horz" lIns="91440" tIns="45720" rIns="91440" bIns="45720" rtlCol="0" anchor="t">
            <a:normAutofit/>
          </a:bodyPr>
          <a:lstStyle/>
          <a:p>
            <a:r>
              <a:rPr lang="en-US" sz="1800" b="1">
                <a:solidFill>
                  <a:schemeClr val="accent1">
                    <a:lumMod val="50000"/>
                  </a:schemeClr>
                </a:solidFill>
                <a:ea typeface="Calibri"/>
                <a:cs typeface="Calibri"/>
              </a:rPr>
              <a:t>What is VANET ?</a:t>
            </a:r>
            <a:endParaRPr lang="en-US" sz="1800">
              <a:solidFill>
                <a:schemeClr val="accent1">
                  <a:lumMod val="50000"/>
                </a:schemeClr>
              </a:solidFill>
              <a:ea typeface="Calibri" panose="020F0502020204030204"/>
              <a:cs typeface="Calibri" panose="020F0502020204030204"/>
            </a:endParaRPr>
          </a:p>
          <a:p>
            <a:pPr lvl="1" algn="just">
              <a:buFont typeface="Wingdings" panose="020B0604020202020204" pitchFamily="34" charset="0"/>
              <a:buChar char="§"/>
            </a:pPr>
            <a:r>
              <a:rPr lang="en-US" sz="1800">
                <a:solidFill>
                  <a:schemeClr val="accent1">
                    <a:lumMod val="50000"/>
                  </a:schemeClr>
                </a:solidFill>
                <a:ea typeface="+mn-lt"/>
                <a:cs typeface="+mn-lt"/>
              </a:rPr>
              <a:t>   VANET is a Mobile Ad hoc Network (MANET) enabling communication between vehicles</a:t>
            </a:r>
          </a:p>
          <a:p>
            <a:pPr marL="457200" lvl="1" indent="0" algn="just">
              <a:buNone/>
            </a:pPr>
            <a:r>
              <a:rPr lang="en-US" sz="1800">
                <a:solidFill>
                  <a:schemeClr val="accent1">
                    <a:lumMod val="50000"/>
                  </a:schemeClr>
                </a:solidFill>
                <a:ea typeface="+mn-lt"/>
                <a:cs typeface="+mn-lt"/>
              </a:rPr>
              <a:t>        and Road Side Units (RSUs).</a:t>
            </a:r>
            <a:endParaRPr lang="en-US" sz="1800">
              <a:solidFill>
                <a:schemeClr val="accent1">
                  <a:lumMod val="50000"/>
                </a:schemeClr>
              </a:solidFill>
              <a:ea typeface="Calibri"/>
              <a:cs typeface="Calibri"/>
            </a:endParaRPr>
          </a:p>
          <a:p>
            <a:pPr lvl="1" algn="just">
              <a:buFont typeface="Wingdings" panose="020B0604020202020204" pitchFamily="34" charset="0"/>
              <a:buChar char="§"/>
            </a:pPr>
            <a:r>
              <a:rPr lang="en-US" sz="1800">
                <a:solidFill>
                  <a:schemeClr val="accent1">
                    <a:lumMod val="50000"/>
                  </a:schemeClr>
                </a:solidFill>
                <a:ea typeface="+mn-lt"/>
                <a:cs typeface="+mn-lt"/>
              </a:rPr>
              <a:t>   Nodes include On-Board Units (OBUs) in vehicles and RSUs along roads.</a:t>
            </a:r>
            <a:endParaRPr lang="en-US" sz="1800">
              <a:solidFill>
                <a:schemeClr val="accent1">
                  <a:lumMod val="50000"/>
                </a:schemeClr>
              </a:solidFill>
              <a:ea typeface="Calibri"/>
              <a:cs typeface="Calibri"/>
            </a:endParaRPr>
          </a:p>
          <a:p>
            <a:pPr lvl="1" algn="just">
              <a:buFont typeface="Wingdings" panose="020B0604020202020204" pitchFamily="34" charset="0"/>
              <a:buChar char="§"/>
            </a:pPr>
            <a:r>
              <a:rPr lang="en-US" sz="1800">
                <a:solidFill>
                  <a:schemeClr val="accent1">
                    <a:lumMod val="50000"/>
                  </a:schemeClr>
                </a:solidFill>
                <a:ea typeface="+mn-lt"/>
                <a:cs typeface="+mn-lt"/>
              </a:rPr>
              <a:t>   OBUs are radio devices installed in vehicles that move, while RSUs are placed along the road </a:t>
            </a:r>
          </a:p>
          <a:p>
            <a:pPr marL="457200" lvl="1" indent="0" algn="just">
              <a:buNone/>
            </a:pPr>
            <a:r>
              <a:rPr lang="en-US" sz="1800">
                <a:solidFill>
                  <a:schemeClr val="accent1">
                    <a:lumMod val="50000"/>
                  </a:schemeClr>
                </a:solidFill>
                <a:ea typeface="+mn-lt"/>
                <a:cs typeface="+mn-lt"/>
              </a:rPr>
              <a:t>       and  constitute the network infrastructure. </a:t>
            </a:r>
            <a:endParaRPr lang="en-US" sz="1800">
              <a:solidFill>
                <a:schemeClr val="accent1">
                  <a:lumMod val="50000"/>
                </a:schemeClr>
              </a:solidFill>
              <a:ea typeface="Calibri"/>
              <a:cs typeface="Calibri" panose="020F0502020204030204"/>
            </a:endParaRPr>
          </a:p>
          <a:p>
            <a:pPr lvl="1" algn="just">
              <a:buFont typeface="Wingdings" panose="020B0604020202020204" pitchFamily="34" charset="0"/>
              <a:buChar char="§"/>
            </a:pPr>
            <a:r>
              <a:rPr lang="en-US" sz="1800">
                <a:solidFill>
                  <a:schemeClr val="accent1">
                    <a:lumMod val="50000"/>
                  </a:schemeClr>
                </a:solidFill>
                <a:ea typeface="+mn-lt"/>
                <a:cs typeface="+mn-lt"/>
              </a:rPr>
              <a:t>   RSUs work as a router between the vehicles. Using Dedicated Short-Range Communication </a:t>
            </a:r>
          </a:p>
          <a:p>
            <a:pPr marL="457200" lvl="1" indent="0" algn="just">
              <a:buNone/>
            </a:pPr>
            <a:r>
              <a:rPr lang="en-US" sz="1800">
                <a:solidFill>
                  <a:schemeClr val="accent1">
                    <a:lumMod val="50000"/>
                  </a:schemeClr>
                </a:solidFill>
                <a:ea typeface="+mn-lt"/>
                <a:cs typeface="+mn-lt"/>
              </a:rPr>
              <a:t>       (DSRC) radios, OBUs can link the vehicle to RSUs.</a:t>
            </a:r>
            <a:endParaRPr lang="en-US" sz="1800">
              <a:solidFill>
                <a:schemeClr val="accent1">
                  <a:lumMod val="50000"/>
                </a:schemeClr>
              </a:solidFill>
              <a:ea typeface="Calibri" panose="020F0502020204030204"/>
              <a:cs typeface="Calibri" panose="020F0502020204030204"/>
            </a:endParaRPr>
          </a:p>
          <a:p>
            <a:pPr marL="457200" lvl="1" indent="0" algn="just">
              <a:buNone/>
            </a:pPr>
            <a:endParaRPr lang="en-US" sz="1800">
              <a:solidFill>
                <a:schemeClr val="accent1">
                  <a:lumMod val="50000"/>
                </a:schemeClr>
              </a:solidFill>
              <a:ea typeface="+mn-lt"/>
              <a:cs typeface="+mn-lt"/>
            </a:endParaRPr>
          </a:p>
          <a:p>
            <a:r>
              <a:rPr lang="en-US" sz="1800" b="1">
                <a:solidFill>
                  <a:schemeClr val="accent1">
                    <a:lumMod val="50000"/>
                  </a:schemeClr>
                </a:solidFill>
                <a:ea typeface="+mn-lt"/>
                <a:cs typeface="+mn-lt"/>
              </a:rPr>
              <a:t>Distinctions from MANETs:</a:t>
            </a:r>
            <a:endParaRPr lang="en-US" sz="1800">
              <a:solidFill>
                <a:schemeClr val="accent1">
                  <a:lumMod val="50000"/>
                </a:schemeClr>
              </a:solidFill>
              <a:ea typeface="Calibri"/>
              <a:cs typeface="Calibri"/>
            </a:endParaRPr>
          </a:p>
          <a:p>
            <a:pPr lvl="1" algn="just">
              <a:buFont typeface="Wingdings" panose="020B0604020202020204" pitchFamily="34" charset="0"/>
              <a:buChar char="§"/>
            </a:pPr>
            <a:r>
              <a:rPr lang="en-US" sz="1800">
                <a:solidFill>
                  <a:schemeClr val="accent1">
                    <a:lumMod val="50000"/>
                  </a:schemeClr>
                </a:solidFill>
                <a:ea typeface="+mn-lt"/>
                <a:cs typeface="+mn-lt"/>
              </a:rPr>
              <a:t>    Notable differences: high node mobility, large-scale networks, dynamic topology, </a:t>
            </a:r>
          </a:p>
          <a:p>
            <a:pPr marL="457200" lvl="1" indent="0" algn="just">
              <a:buNone/>
            </a:pPr>
            <a:r>
              <a:rPr lang="en-US" sz="1800">
                <a:solidFill>
                  <a:schemeClr val="accent1">
                    <a:lumMod val="50000"/>
                  </a:schemeClr>
                </a:solidFill>
                <a:ea typeface="+mn-lt"/>
                <a:cs typeface="+mn-lt"/>
              </a:rPr>
              <a:t>        real-time deadlines, unreliable channels.</a:t>
            </a:r>
            <a:endParaRPr lang="en-US" sz="1800">
              <a:solidFill>
                <a:schemeClr val="accent1">
                  <a:lumMod val="50000"/>
                </a:schemeClr>
              </a:solidFill>
              <a:ea typeface="Calibri"/>
              <a:cs typeface="Calibri"/>
            </a:endParaRPr>
          </a:p>
          <a:p>
            <a:pPr lvl="1" algn="just">
              <a:buFont typeface="Wingdings" panose="020B0604020202020204" pitchFamily="34" charset="0"/>
              <a:buChar char="§"/>
            </a:pPr>
            <a:r>
              <a:rPr lang="en-US" sz="1800">
                <a:solidFill>
                  <a:schemeClr val="accent1">
                    <a:lumMod val="50000"/>
                  </a:schemeClr>
                </a:solidFill>
                <a:ea typeface="+mn-lt"/>
                <a:cs typeface="+mn-lt"/>
              </a:rPr>
              <a:t>    Challenges include sporadic connectivity, driver behavior impact, and frequent</a:t>
            </a:r>
          </a:p>
          <a:p>
            <a:pPr marL="457200" lvl="1" indent="0" algn="just">
              <a:buNone/>
            </a:pPr>
            <a:r>
              <a:rPr lang="en-US" sz="1800">
                <a:solidFill>
                  <a:schemeClr val="accent1">
                    <a:lumMod val="50000"/>
                  </a:schemeClr>
                </a:solidFill>
                <a:ea typeface="+mn-lt"/>
                <a:cs typeface="+mn-lt"/>
              </a:rPr>
              <a:t>         network  fragmentation.</a:t>
            </a:r>
            <a:endParaRPr lang="en-US" sz="1800">
              <a:solidFill>
                <a:schemeClr val="accent1">
                  <a:lumMod val="50000"/>
                </a:schemeClr>
              </a:solidFill>
              <a:ea typeface="Calibri" panose="020F0502020204030204"/>
              <a:cs typeface="Calibri" panose="020F0502020204030204"/>
            </a:endParaRPr>
          </a:p>
          <a:p>
            <a:pPr marL="0" indent="0" algn="just">
              <a:lnSpc>
                <a:spcPct val="100000"/>
              </a:lnSpc>
              <a:buNone/>
            </a:pPr>
            <a:endParaRPr lang="en-US" sz="1800">
              <a:solidFill>
                <a:schemeClr val="accent1">
                  <a:lumMod val="50000"/>
                </a:schemeClr>
              </a:solidFill>
              <a:ea typeface="+mn-lt"/>
              <a:cs typeface="+mn-lt"/>
            </a:endParaRPr>
          </a:p>
          <a:p>
            <a:pPr algn="just">
              <a:lnSpc>
                <a:spcPct val="100000"/>
              </a:lnSpc>
            </a:pPr>
            <a:r>
              <a:rPr lang="en-US" sz="1800">
                <a:solidFill>
                  <a:schemeClr val="accent1">
                    <a:lumMod val="50000"/>
                  </a:schemeClr>
                </a:solidFill>
                <a:ea typeface="+mn-lt"/>
                <a:cs typeface="+mn-lt"/>
              </a:rPr>
              <a:t>It is one of the promising approaches to implement Intelligent Transportation Systems (ITS).</a:t>
            </a:r>
            <a:endParaRPr lang="en-US" sz="1800">
              <a:solidFill>
                <a:schemeClr val="accent1">
                  <a:lumMod val="50000"/>
                </a:schemeClr>
              </a:solidFill>
              <a:ea typeface="Calibri"/>
              <a:cs typeface="Calibri"/>
            </a:endParaRPr>
          </a:p>
        </p:txBody>
      </p:sp>
    </p:spTree>
    <p:extLst>
      <p:ext uri="{BB962C8B-B14F-4D97-AF65-F5344CB8AC3E}">
        <p14:creationId xmlns:p14="http://schemas.microsoft.com/office/powerpoint/2010/main" val="302696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ADB51-CD16-D6C5-7470-7E7813F3366A}"/>
              </a:ext>
            </a:extLst>
          </p:cNvPr>
          <p:cNvSpPr txBox="1"/>
          <p:nvPr/>
        </p:nvSpPr>
        <p:spPr>
          <a:xfrm>
            <a:off x="333033" y="58228"/>
            <a:ext cx="11395254"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endParaRPr lang="en-US" sz="2000">
              <a:solidFill>
                <a:schemeClr val="accent1">
                  <a:lumMod val="50000"/>
                </a:schemeClr>
              </a:solidFill>
              <a:ea typeface="+mn-lt"/>
              <a:cs typeface="+mn-lt"/>
            </a:endParaRPr>
          </a:p>
          <a:p>
            <a:pPr algn="just">
              <a:buFont typeface="Arial"/>
              <a:buChar char="•"/>
            </a:pPr>
            <a:r>
              <a:rPr lang="en-US" sz="2000">
                <a:solidFill>
                  <a:schemeClr val="accent1">
                    <a:lumMod val="50000"/>
                  </a:schemeClr>
                </a:solidFill>
                <a:ea typeface="+mn-lt"/>
                <a:cs typeface="+mn-lt"/>
              </a:rPr>
              <a:t>VANETs aim to facilitate communication among vehicles on the road. To achieve this, Nodes require radio interfaces, and a dedicated spectrum is essential for VANET data exchange.</a:t>
            </a:r>
            <a:endParaRPr lang="en-US" sz="2000">
              <a:solidFill>
                <a:schemeClr val="accent1">
                  <a:lumMod val="50000"/>
                </a:schemeClr>
              </a:solidFill>
              <a:ea typeface="Calibri"/>
              <a:cs typeface="Calibri"/>
            </a:endParaRPr>
          </a:p>
          <a:p>
            <a:pPr marL="342900" indent="-342900" algn="just">
              <a:buFont typeface="Arial"/>
              <a:buChar char="•"/>
            </a:pPr>
            <a:endParaRPr lang="en-US" sz="2000">
              <a:solidFill>
                <a:schemeClr val="accent1">
                  <a:lumMod val="50000"/>
                </a:schemeClr>
              </a:solidFill>
              <a:ea typeface="+mn-lt"/>
              <a:cs typeface="+mn-lt"/>
            </a:endParaRPr>
          </a:p>
          <a:p>
            <a:pPr algn="just">
              <a:buFont typeface="Arial"/>
              <a:buChar char="•"/>
            </a:pPr>
            <a:r>
              <a:rPr lang="en-US" sz="2000" b="1">
                <a:solidFill>
                  <a:schemeClr val="accent1">
                    <a:lumMod val="50000"/>
                  </a:schemeClr>
                </a:solidFill>
                <a:ea typeface="+mn-lt"/>
                <a:cs typeface="+mn-lt"/>
              </a:rPr>
              <a:t>VANET Nodes Features:</a:t>
            </a:r>
            <a:endParaRPr lang="en-US" sz="2000" b="1">
              <a:solidFill>
                <a:schemeClr val="accent1">
                  <a:lumMod val="50000"/>
                </a:schemeClr>
              </a:solidFill>
              <a:ea typeface="Calibri"/>
              <a:cs typeface="Calibri"/>
            </a:endParaRPr>
          </a:p>
          <a:p>
            <a:pPr lvl="1" algn="just">
              <a:buFont typeface="Wingdings"/>
              <a:buChar char="§"/>
            </a:pPr>
            <a:r>
              <a:rPr lang="en-US" sz="2000">
                <a:solidFill>
                  <a:schemeClr val="accent1">
                    <a:lumMod val="50000"/>
                  </a:schemeClr>
                </a:solidFill>
                <a:ea typeface="+mn-lt"/>
                <a:cs typeface="+mn-lt"/>
              </a:rPr>
              <a:t>Nodes require sensors, cameras, GPS, EDR, and omnidirectional antennas.</a:t>
            </a:r>
            <a:endParaRPr lang="en-US" sz="2000">
              <a:solidFill>
                <a:schemeClr val="accent1">
                  <a:lumMod val="50000"/>
                </a:schemeClr>
              </a:solidFill>
              <a:ea typeface="Calibri"/>
              <a:cs typeface="Calibri"/>
            </a:endParaRPr>
          </a:p>
          <a:p>
            <a:pPr lvl="1" algn="just">
              <a:buFont typeface="Wingdings"/>
              <a:buChar char="§"/>
            </a:pPr>
            <a:r>
              <a:rPr lang="en-US" sz="2000">
                <a:solidFill>
                  <a:schemeClr val="accent1">
                    <a:lumMod val="50000"/>
                  </a:schemeClr>
                </a:solidFill>
                <a:ea typeface="+mn-lt"/>
                <a:cs typeface="+mn-lt"/>
              </a:rPr>
              <a:t>Essential for efficient communication and decision-making.</a:t>
            </a:r>
            <a:endParaRPr lang="en-US" sz="2000">
              <a:solidFill>
                <a:schemeClr val="accent1">
                  <a:lumMod val="50000"/>
                </a:schemeClr>
              </a:solidFill>
              <a:ea typeface="Calibri"/>
              <a:cs typeface="Calibri"/>
            </a:endParaRPr>
          </a:p>
          <a:p>
            <a:pPr lvl="1" algn="just">
              <a:buFont typeface="Wingdings"/>
              <a:buChar char="§"/>
            </a:pPr>
            <a:endParaRPr lang="en-US" sz="2000">
              <a:solidFill>
                <a:schemeClr val="accent1">
                  <a:lumMod val="50000"/>
                </a:schemeClr>
              </a:solidFill>
              <a:ea typeface="+mn-lt"/>
              <a:cs typeface="+mn-lt"/>
            </a:endParaRPr>
          </a:p>
          <a:p>
            <a:pPr algn="just">
              <a:buFont typeface="Arial"/>
              <a:buChar char="•"/>
            </a:pPr>
            <a:r>
              <a:rPr lang="en-US" sz="2000" b="1">
                <a:solidFill>
                  <a:schemeClr val="accent1">
                    <a:lumMod val="50000"/>
                  </a:schemeClr>
                </a:solidFill>
                <a:ea typeface="+mn-lt"/>
                <a:cs typeface="+mn-lt"/>
              </a:rPr>
              <a:t>VANET Technology Advantages:</a:t>
            </a:r>
            <a:endParaRPr lang="en-US" sz="2000" b="1">
              <a:solidFill>
                <a:schemeClr val="accent1">
                  <a:lumMod val="50000"/>
                </a:schemeClr>
              </a:solidFill>
              <a:ea typeface="Calibri"/>
              <a:cs typeface="Calibri"/>
            </a:endParaRPr>
          </a:p>
          <a:p>
            <a:pPr lvl="1" algn="just">
              <a:buFont typeface="Wingdings"/>
              <a:buChar char="§"/>
            </a:pPr>
            <a:r>
              <a:rPr lang="en-US" sz="2000">
                <a:solidFill>
                  <a:schemeClr val="accent1">
                    <a:lumMod val="50000"/>
                  </a:schemeClr>
                </a:solidFill>
              </a:rPr>
              <a:t>Reduces road accidents and enhances driving experience.</a:t>
            </a:r>
            <a:endParaRPr lang="en-US" sz="2000">
              <a:solidFill>
                <a:schemeClr val="accent1">
                  <a:lumMod val="50000"/>
                </a:schemeClr>
              </a:solidFill>
              <a:ea typeface="Calibri" panose="020F0502020204030204"/>
              <a:cs typeface="Calibri" panose="020F0502020204030204"/>
            </a:endParaRPr>
          </a:p>
          <a:p>
            <a:pPr lvl="1" algn="just">
              <a:buFont typeface="Wingdings"/>
              <a:buChar char="§"/>
            </a:pPr>
            <a:r>
              <a:rPr lang="en-US" sz="2000">
                <a:solidFill>
                  <a:schemeClr val="accent1">
                    <a:lumMod val="50000"/>
                  </a:schemeClr>
                </a:solidFill>
              </a:rPr>
              <a:t>Simplifies payment processes for tolls, parking, and fuel.</a:t>
            </a:r>
            <a:endParaRPr lang="en-US" sz="2000">
              <a:solidFill>
                <a:schemeClr val="accent1">
                  <a:lumMod val="50000"/>
                </a:schemeClr>
              </a:solidFill>
              <a:ea typeface="Calibri" panose="020F0502020204030204"/>
              <a:cs typeface="Calibri" panose="020F0502020204030204"/>
            </a:endParaRPr>
          </a:p>
          <a:p>
            <a:pPr lvl="1" algn="just">
              <a:buFont typeface="Wingdings"/>
              <a:buChar char="§"/>
            </a:pPr>
            <a:endParaRPr lang="en-US" sz="2000">
              <a:solidFill>
                <a:schemeClr val="accent1">
                  <a:lumMod val="50000"/>
                </a:schemeClr>
              </a:solidFill>
              <a:ea typeface="+mn-lt"/>
              <a:cs typeface="+mn-lt"/>
            </a:endParaRPr>
          </a:p>
          <a:p>
            <a:pPr algn="just">
              <a:buFont typeface="Arial"/>
              <a:buChar char="•"/>
            </a:pPr>
            <a:r>
              <a:rPr lang="en-US" sz="2000" b="1">
                <a:solidFill>
                  <a:schemeClr val="accent1">
                    <a:lumMod val="50000"/>
                  </a:schemeClr>
                </a:solidFill>
                <a:ea typeface="+mn-lt"/>
                <a:cs typeface="+mn-lt"/>
              </a:rPr>
              <a:t>Applications and Message Exchange:</a:t>
            </a:r>
            <a:endParaRPr lang="en-US" sz="2000">
              <a:solidFill>
                <a:schemeClr val="accent1">
                  <a:lumMod val="50000"/>
                </a:schemeClr>
              </a:solidFill>
              <a:ea typeface="Calibri"/>
              <a:cs typeface="Calibri"/>
            </a:endParaRPr>
          </a:p>
          <a:p>
            <a:pPr lvl="1" algn="just">
              <a:buFont typeface="Wingdings"/>
              <a:buChar char="§"/>
            </a:pPr>
            <a:r>
              <a:rPr lang="en-US" sz="2000">
                <a:solidFill>
                  <a:schemeClr val="accent1">
                    <a:lumMod val="50000"/>
                  </a:schemeClr>
                </a:solidFill>
                <a:ea typeface="+mn-lt"/>
                <a:cs typeface="+mn-lt"/>
              </a:rPr>
              <a:t>Various applications address safety, traffic management, and infotainment.</a:t>
            </a:r>
            <a:endParaRPr lang="en-US" sz="2000">
              <a:solidFill>
                <a:schemeClr val="accent1">
                  <a:lumMod val="50000"/>
                </a:schemeClr>
              </a:solidFill>
              <a:ea typeface="Calibri"/>
              <a:cs typeface="Calibri"/>
            </a:endParaRPr>
          </a:p>
          <a:p>
            <a:pPr lvl="1" algn="just">
              <a:buFont typeface="Wingdings"/>
              <a:buChar char="§"/>
            </a:pPr>
            <a:r>
              <a:rPr lang="en-US" sz="2000">
                <a:solidFill>
                  <a:schemeClr val="accent1">
                    <a:lumMod val="50000"/>
                  </a:schemeClr>
                </a:solidFill>
                <a:ea typeface="+mn-lt"/>
                <a:cs typeface="+mn-lt"/>
              </a:rPr>
              <a:t>Exchange of messages impacts driver behavior and network security.</a:t>
            </a:r>
            <a:endParaRPr lang="en-US" sz="2000">
              <a:solidFill>
                <a:schemeClr val="accent1">
                  <a:lumMod val="50000"/>
                </a:schemeClr>
              </a:solidFill>
              <a:ea typeface="Calibri"/>
              <a:cs typeface="Calibri"/>
            </a:endParaRPr>
          </a:p>
          <a:p>
            <a:pPr lvl="1" algn="just">
              <a:buFont typeface="Wingdings"/>
              <a:buChar char="§"/>
            </a:pPr>
            <a:endParaRPr lang="en-US" sz="2000">
              <a:solidFill>
                <a:schemeClr val="accent1">
                  <a:lumMod val="50000"/>
                </a:schemeClr>
              </a:solidFill>
              <a:ea typeface="+mn-lt"/>
              <a:cs typeface="+mn-lt"/>
            </a:endParaRPr>
          </a:p>
          <a:p>
            <a:pPr algn="just">
              <a:buFont typeface="Arial"/>
              <a:buChar char="•"/>
            </a:pPr>
            <a:r>
              <a:rPr lang="en-US" sz="2000" b="1">
                <a:solidFill>
                  <a:schemeClr val="accent1">
                    <a:lumMod val="50000"/>
                  </a:schemeClr>
                </a:solidFill>
                <a:ea typeface="+mn-lt"/>
                <a:cs typeface="+mn-lt"/>
              </a:rPr>
              <a:t>Security Concerns and Possible Attacks:</a:t>
            </a:r>
            <a:endParaRPr lang="en-US" sz="2000" b="1">
              <a:solidFill>
                <a:schemeClr val="accent1">
                  <a:lumMod val="50000"/>
                </a:schemeClr>
              </a:solidFill>
              <a:ea typeface="Calibri"/>
              <a:cs typeface="Calibri"/>
            </a:endParaRPr>
          </a:p>
          <a:p>
            <a:pPr marL="800100" lvl="1" indent="-342900" algn="just">
              <a:buFont typeface="Wingdings"/>
              <a:buChar char="§"/>
            </a:pPr>
            <a:r>
              <a:rPr lang="en-US" sz="2000">
                <a:solidFill>
                  <a:schemeClr val="accent1">
                    <a:lumMod val="50000"/>
                  </a:schemeClr>
                </a:solidFill>
                <a:ea typeface="+mn-lt"/>
                <a:cs typeface="+mn-lt"/>
              </a:rPr>
              <a:t>Possible attacks include spreading false information, cheating positioning, disclosure of IDs and other privacy violations.</a:t>
            </a:r>
            <a:endParaRPr lang="en-US" sz="2000">
              <a:solidFill>
                <a:schemeClr val="accent1">
                  <a:lumMod val="50000"/>
                </a:schemeClr>
              </a:solidFill>
              <a:ea typeface="Calibri"/>
              <a:cs typeface="Calibri"/>
            </a:endParaRPr>
          </a:p>
          <a:p>
            <a:pPr marL="800100" lvl="1" indent="-342900" algn="just">
              <a:buFont typeface="Wingdings"/>
              <a:buChar char="§"/>
            </a:pPr>
            <a:r>
              <a:rPr lang="en-US" sz="2000">
                <a:solidFill>
                  <a:schemeClr val="accent1">
                    <a:lumMod val="50000"/>
                  </a:schemeClr>
                </a:solidFill>
                <a:ea typeface="+mn-lt"/>
                <a:cs typeface="+mn-lt"/>
              </a:rPr>
              <a:t>Security threats encompass traffic jams, Denial-of-Service attacks, and hardware tampering. One common challenge concerns users’ privacy: drivers will not accept to be tracked by a central system ( Big Brother Scenario )</a:t>
            </a:r>
            <a:endParaRPr lang="en-US" sz="2000">
              <a:solidFill>
                <a:schemeClr val="accent1">
                  <a:lumMod val="50000"/>
                </a:schemeClr>
              </a:solidFill>
              <a:ea typeface="Calibri"/>
              <a:cs typeface="Calibri"/>
            </a:endParaRPr>
          </a:p>
          <a:p>
            <a:pPr marL="342900" indent="-342900" algn="just">
              <a:buFont typeface="Arial"/>
              <a:buChar char="•"/>
            </a:pPr>
            <a:endParaRPr lang="en-US" sz="2000">
              <a:solidFill>
                <a:schemeClr val="accent1">
                  <a:lumMod val="50000"/>
                </a:schemeClr>
              </a:solidFill>
              <a:ea typeface="Calibri"/>
              <a:cs typeface="Calibri"/>
            </a:endParaRPr>
          </a:p>
        </p:txBody>
      </p:sp>
    </p:spTree>
    <p:extLst>
      <p:ext uri="{BB962C8B-B14F-4D97-AF65-F5344CB8AC3E}">
        <p14:creationId xmlns:p14="http://schemas.microsoft.com/office/powerpoint/2010/main" val="151301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1543-5B8E-798F-3390-734264F76269}"/>
              </a:ext>
            </a:extLst>
          </p:cNvPr>
          <p:cNvSpPr>
            <a:spLocks noGrp="1"/>
          </p:cNvSpPr>
          <p:nvPr>
            <p:ph type="title"/>
          </p:nvPr>
        </p:nvSpPr>
        <p:spPr>
          <a:xfrm>
            <a:off x="495508" y="67521"/>
            <a:ext cx="10515600" cy="1249842"/>
          </a:xfrm>
        </p:spPr>
        <p:txBody>
          <a:bodyPr/>
          <a:lstStyle/>
          <a:p>
            <a:r>
              <a:rPr lang="en-US" sz="3200" b="1">
                <a:solidFill>
                  <a:srgbClr val="C00000"/>
                </a:solidFill>
                <a:latin typeface="Calibri"/>
                <a:ea typeface="Calibri Light"/>
                <a:cs typeface="Calibri Light"/>
              </a:rPr>
              <a:t>4.</a:t>
            </a:r>
            <a:r>
              <a:rPr lang="en-US" sz="3200" b="1">
                <a:solidFill>
                  <a:srgbClr val="C00000"/>
                </a:solidFill>
                <a:latin typeface="Calibri"/>
                <a:ea typeface="Calibri"/>
                <a:cs typeface="Calibri"/>
              </a:rPr>
              <a:t>VANET architecture and characteristics </a:t>
            </a:r>
            <a:endParaRPr lang="en-US" sz="3200" b="1">
              <a:solidFill>
                <a:srgbClr val="C00000"/>
              </a:solidFill>
            </a:endParaRPr>
          </a:p>
        </p:txBody>
      </p:sp>
      <p:sp>
        <p:nvSpPr>
          <p:cNvPr id="3" name="Content Placeholder 2">
            <a:extLst>
              <a:ext uri="{FF2B5EF4-FFF2-40B4-BE49-F238E27FC236}">
                <a16:creationId xmlns:a16="http://schemas.microsoft.com/office/drawing/2014/main" id="{7C17D255-E764-CABF-9B27-B8889B7E761E}"/>
              </a:ext>
            </a:extLst>
          </p:cNvPr>
          <p:cNvSpPr>
            <a:spLocks noGrp="1"/>
          </p:cNvSpPr>
          <p:nvPr>
            <p:ph idx="1"/>
          </p:nvPr>
        </p:nvSpPr>
        <p:spPr>
          <a:xfrm>
            <a:off x="470537" y="1479126"/>
            <a:ext cx="11245898" cy="5097624"/>
          </a:xfrm>
        </p:spPr>
        <p:txBody>
          <a:bodyPr vert="horz" lIns="91440" tIns="45720" rIns="91440" bIns="45720" rtlCol="0" anchor="t">
            <a:noAutofit/>
          </a:bodyPr>
          <a:lstStyle/>
          <a:p>
            <a:pPr marL="0" indent="0">
              <a:buNone/>
            </a:pPr>
            <a:endParaRPr lang="en-US" sz="1200" b="1">
              <a:ea typeface="Calibri" panose="020F0502020204030204"/>
              <a:cs typeface="Calibri" panose="020F0502020204030204"/>
            </a:endParaRPr>
          </a:p>
          <a:p>
            <a:r>
              <a:rPr lang="en-US" sz="2000" b="1">
                <a:solidFill>
                  <a:schemeClr val="accent1">
                    <a:lumMod val="50000"/>
                  </a:schemeClr>
                </a:solidFill>
                <a:ea typeface="+mn-lt"/>
                <a:cs typeface="+mn-lt"/>
              </a:rPr>
              <a:t>Architecture Types:</a:t>
            </a:r>
            <a:endParaRPr lang="en-US" sz="2000" b="1">
              <a:solidFill>
                <a:schemeClr val="accent1">
                  <a:lumMod val="50000"/>
                </a:schemeClr>
              </a:solidFill>
              <a:ea typeface="Calibri"/>
              <a:cs typeface="Calibri"/>
            </a:endParaRPr>
          </a:p>
          <a:p>
            <a:pPr lvl="1"/>
            <a:r>
              <a:rPr lang="en-US" sz="2000">
                <a:solidFill>
                  <a:schemeClr val="accent1">
                    <a:lumMod val="50000"/>
                  </a:schemeClr>
                </a:solidFill>
                <a:ea typeface="+mn-lt"/>
                <a:cs typeface="+mn-lt"/>
              </a:rPr>
              <a:t>VANET architecture includes cellular/WLAN, ad hoc, and hybrid architectures.</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Cellular/WLAN involves infrastructure like cellular gateways or WLAN access points.</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Ad hoc is infrastructure-less, relying on direct communication between nodes.</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Hybrid allows nodes to communicate with infrastructures and each other.</a:t>
            </a:r>
            <a:endParaRPr lang="en-US" sz="2000">
              <a:solidFill>
                <a:schemeClr val="accent1">
                  <a:lumMod val="50000"/>
                </a:schemeClr>
              </a:solidFill>
              <a:ea typeface="Calibri"/>
              <a:cs typeface="Calibri"/>
            </a:endParaRPr>
          </a:p>
          <a:p>
            <a:pPr lvl="1"/>
            <a:endParaRPr lang="en-US" sz="2000">
              <a:solidFill>
                <a:schemeClr val="accent1">
                  <a:lumMod val="50000"/>
                </a:schemeClr>
              </a:solidFill>
              <a:ea typeface="+mn-lt"/>
              <a:cs typeface="+mn-lt"/>
            </a:endParaRPr>
          </a:p>
          <a:p>
            <a:r>
              <a:rPr lang="en-US" sz="2000" b="1">
                <a:solidFill>
                  <a:schemeClr val="accent1">
                    <a:lumMod val="50000"/>
                  </a:schemeClr>
                </a:solidFill>
                <a:ea typeface="+mn-lt"/>
                <a:cs typeface="+mn-lt"/>
              </a:rPr>
              <a:t>Channel Characteristics:</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Spectrum allocation for Vehicular Communications (VC) includes 5.850–5.925 GHz in the U.S.</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DSRC, based on IEEE 802.11 technology (802.11p), uses a 10 MHz channel with 3-27 Mbps </a:t>
            </a:r>
          </a:p>
          <a:p>
            <a:pPr marL="457200" lvl="1" indent="0">
              <a:buNone/>
            </a:pPr>
            <a:r>
              <a:rPr lang="en-US" sz="2000">
                <a:solidFill>
                  <a:schemeClr val="accent1">
                    <a:lumMod val="50000"/>
                  </a:schemeClr>
                </a:solidFill>
                <a:ea typeface="+mn-lt"/>
                <a:cs typeface="+mn-lt"/>
              </a:rPr>
              <a:t>    data rate.</a:t>
            </a:r>
            <a:endParaRPr lang="en-US" sz="2000">
              <a:solidFill>
                <a:schemeClr val="accent1">
                  <a:lumMod val="50000"/>
                </a:schemeClr>
              </a:solidFill>
              <a:ea typeface="Calibri"/>
              <a:cs typeface="Calibri"/>
            </a:endParaRPr>
          </a:p>
          <a:p>
            <a:pPr lvl="1"/>
            <a:r>
              <a:rPr lang="en-US" sz="2000">
                <a:solidFill>
                  <a:schemeClr val="accent1">
                    <a:lumMod val="50000"/>
                  </a:schemeClr>
                </a:solidFill>
                <a:ea typeface="+mn-lt"/>
                <a:cs typeface="+mn-lt"/>
              </a:rPr>
              <a:t>Vehicles send beacon packets at 10 messages per second within a 150m range.</a:t>
            </a:r>
            <a:endParaRPr lang="en-US" sz="2000">
              <a:solidFill>
                <a:schemeClr val="accent1">
                  <a:lumMod val="50000"/>
                </a:schemeClr>
              </a:solidFill>
              <a:ea typeface="Calibri"/>
              <a:cs typeface="Calibri"/>
            </a:endParaRPr>
          </a:p>
          <a:p>
            <a:endParaRPr lang="en-US" sz="1800" b="1">
              <a:solidFill>
                <a:schemeClr val="accent1">
                  <a:lumMod val="50000"/>
                </a:schemeClr>
              </a:solidFill>
              <a:ea typeface="Calibri"/>
              <a:cs typeface="Calibri"/>
            </a:endParaRPr>
          </a:p>
        </p:txBody>
      </p:sp>
    </p:spTree>
    <p:extLst>
      <p:ext uri="{BB962C8B-B14F-4D97-AF65-F5344CB8AC3E}">
        <p14:creationId xmlns:p14="http://schemas.microsoft.com/office/powerpoint/2010/main" val="302707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43B62-5587-95AE-E368-A2E886532AC1}"/>
              </a:ext>
            </a:extLst>
          </p:cNvPr>
          <p:cNvSpPr txBox="1"/>
          <p:nvPr/>
        </p:nvSpPr>
        <p:spPr>
          <a:xfrm>
            <a:off x="723237" y="942951"/>
            <a:ext cx="9144000"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b="1">
                <a:solidFill>
                  <a:schemeClr val="accent1">
                    <a:lumMod val="50000"/>
                  </a:schemeClr>
                </a:solidFill>
                <a:ea typeface="Calibri"/>
                <a:cs typeface="Calibri"/>
              </a:rPr>
              <a:t>On-board equipment:</a:t>
            </a:r>
            <a:endParaRPr lang="en-US" sz="2000">
              <a:solidFill>
                <a:schemeClr val="accent1">
                  <a:lumMod val="50000"/>
                </a:schemeClr>
              </a:solidFill>
              <a:ea typeface="Calibri"/>
              <a:cs typeface="Calibri"/>
            </a:endParaRPr>
          </a:p>
          <a:p>
            <a:pPr marL="742950" lvl="1" indent="-285750">
              <a:lnSpc>
                <a:spcPct val="90000"/>
              </a:lnSpc>
              <a:spcBef>
                <a:spcPts val="500"/>
              </a:spcBef>
              <a:buFont typeface="Arial"/>
              <a:buChar char="•"/>
            </a:pPr>
            <a:r>
              <a:rPr lang="en-US" sz="2000">
                <a:solidFill>
                  <a:schemeClr val="accent1">
                    <a:lumMod val="50000"/>
                  </a:schemeClr>
                </a:solidFill>
                <a:ea typeface="Calibri"/>
                <a:cs typeface="Calibri"/>
              </a:rPr>
              <a:t>On-board equipment transforms vehicles into smart entities facilitating communication.</a:t>
            </a:r>
          </a:p>
          <a:p>
            <a:pPr marL="742950" lvl="1" indent="-285750">
              <a:lnSpc>
                <a:spcPct val="90000"/>
              </a:lnSpc>
              <a:spcBef>
                <a:spcPts val="500"/>
              </a:spcBef>
              <a:buFont typeface="Arial"/>
              <a:buChar char="•"/>
            </a:pPr>
            <a:r>
              <a:rPr lang="en-US" sz="2000">
                <a:solidFill>
                  <a:schemeClr val="accent1">
                    <a:lumMod val="50000"/>
                  </a:schemeClr>
                </a:solidFill>
                <a:ea typeface="Calibri"/>
                <a:cs typeface="Calibri"/>
              </a:rPr>
              <a:t>Components include </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 Event Data Recorder (EDR),</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 Global Positioning System (GPS) receiver,</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 Computing device,</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 Radars and Sensors,</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 Omnidirectional antenna, and </a:t>
            </a:r>
          </a:p>
          <a:p>
            <a:pPr marL="1200150" lvl="2" indent="-285750">
              <a:lnSpc>
                <a:spcPct val="90000"/>
              </a:lnSpc>
              <a:spcBef>
                <a:spcPts val="500"/>
              </a:spcBef>
              <a:buFont typeface="Wingdings,Sans-Serif"/>
              <a:buChar char="§"/>
            </a:pPr>
            <a:r>
              <a:rPr lang="en-US" sz="2000">
                <a:solidFill>
                  <a:schemeClr val="accent1">
                    <a:lumMod val="50000"/>
                  </a:schemeClr>
                </a:solidFill>
                <a:ea typeface="Calibri"/>
                <a:cs typeface="Calibri"/>
              </a:rPr>
              <a:t>Electronic License Plate (ELP).</a:t>
            </a:r>
          </a:p>
          <a:p>
            <a:pPr algn="l"/>
            <a:endParaRPr lang="en-US">
              <a:ea typeface="Calibri"/>
              <a:cs typeface="Calibri"/>
            </a:endParaRPr>
          </a:p>
        </p:txBody>
      </p:sp>
    </p:spTree>
    <p:extLst>
      <p:ext uri="{BB962C8B-B14F-4D97-AF65-F5344CB8AC3E}">
        <p14:creationId xmlns:p14="http://schemas.microsoft.com/office/powerpoint/2010/main" val="275986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16A0B-3EE7-D8AD-C3D9-965D8F8B196C}"/>
              </a:ext>
            </a:extLst>
          </p:cNvPr>
          <p:cNvSpPr txBox="1"/>
          <p:nvPr/>
        </p:nvSpPr>
        <p:spPr>
          <a:xfrm>
            <a:off x="439947" y="296174"/>
            <a:ext cx="1128335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solidFill>
                  <a:schemeClr val="accent1">
                    <a:lumMod val="50000"/>
                  </a:schemeClr>
                </a:solidFill>
                <a:ea typeface="+mn-lt"/>
                <a:cs typeface="+mn-lt"/>
              </a:rPr>
              <a:t>Relationship between Vehicles and their Infrastructures:</a:t>
            </a:r>
          </a:p>
          <a:p>
            <a:pPr marL="800100" lvl="1" indent="-342900">
              <a:buFont typeface="Arial"/>
              <a:buChar char="•"/>
            </a:pPr>
            <a:r>
              <a:rPr lang="en-US" sz="2000">
                <a:solidFill>
                  <a:schemeClr val="accent1">
                    <a:lumMod val="50000"/>
                  </a:schemeClr>
                </a:solidFill>
                <a:ea typeface="Calibri" panose="020F0502020204030204"/>
                <a:cs typeface="Calibri" panose="020F0502020204030204"/>
              </a:rPr>
              <a:t>Border RSUs vs Simple and Regular RSUs</a:t>
            </a:r>
          </a:p>
          <a:p>
            <a:pPr marL="800100" lvl="1" indent="-342900">
              <a:buFont typeface="Arial"/>
              <a:buChar char="•"/>
            </a:pPr>
            <a:r>
              <a:rPr lang="en-US" sz="2000">
                <a:solidFill>
                  <a:schemeClr val="accent1">
                    <a:lumMod val="50000"/>
                  </a:schemeClr>
                </a:solidFill>
                <a:ea typeface="Calibri" panose="020F0502020204030204"/>
                <a:cs typeface="Calibri" panose="020F0502020204030204"/>
              </a:rPr>
              <a:t>RSU's management- third-party service providers- having contracts with RTAs</a:t>
            </a:r>
          </a:p>
          <a:p>
            <a:pPr marL="800100" lvl="1" indent="-342900">
              <a:buFont typeface="Arial"/>
              <a:buChar char="•"/>
            </a:pPr>
            <a:r>
              <a:rPr lang="en-US" sz="2000">
                <a:solidFill>
                  <a:schemeClr val="accent1">
                    <a:lumMod val="50000"/>
                  </a:schemeClr>
                </a:solidFill>
                <a:ea typeface="+mn-lt"/>
                <a:cs typeface="+mn-lt"/>
              </a:rPr>
              <a:t>There are three types of communication to consider in VANETs :</a:t>
            </a:r>
          </a:p>
          <a:p>
            <a:pPr marL="1257300" lvl="2" indent="-342900">
              <a:buFont typeface="Wingdings"/>
              <a:buChar char="§"/>
            </a:pPr>
            <a:r>
              <a:rPr lang="en-US" sz="2000">
                <a:solidFill>
                  <a:schemeClr val="accent1">
                    <a:lumMod val="50000"/>
                  </a:schemeClr>
                </a:solidFill>
                <a:ea typeface="+mn-lt"/>
                <a:cs typeface="+mn-lt"/>
              </a:rPr>
              <a:t> Vehicle-to-Vehicle (V2V)</a:t>
            </a:r>
          </a:p>
          <a:p>
            <a:pPr marL="1257300" lvl="2" indent="-342900">
              <a:buFont typeface="Wingdings"/>
              <a:buChar char="§"/>
            </a:pPr>
            <a:r>
              <a:rPr lang="en-US" sz="2000">
                <a:solidFill>
                  <a:schemeClr val="accent1">
                    <a:lumMod val="50000"/>
                  </a:schemeClr>
                </a:solidFill>
                <a:ea typeface="+mn-lt"/>
                <a:cs typeface="+mn-lt"/>
              </a:rPr>
              <a:t> Vehicle-to-Infrastructure (V2I) and </a:t>
            </a:r>
          </a:p>
          <a:p>
            <a:pPr marL="1257300" lvl="2" indent="-342900">
              <a:buFont typeface="Wingdings"/>
              <a:buChar char="§"/>
            </a:pPr>
            <a:r>
              <a:rPr lang="en-US" sz="2000">
                <a:solidFill>
                  <a:schemeClr val="accent1">
                    <a:lumMod val="50000"/>
                  </a:schemeClr>
                </a:solidFill>
                <a:ea typeface="+mn-lt"/>
                <a:cs typeface="+mn-lt"/>
              </a:rPr>
              <a:t>Infrastructure-to-Vehicle (I2V).</a:t>
            </a:r>
            <a:endParaRPr lang="en-US" sz="2000">
              <a:solidFill>
                <a:schemeClr val="accent1">
                  <a:lumMod val="50000"/>
                </a:schemeClr>
              </a:solidFill>
              <a:ea typeface="Calibri" panose="020F0502020204030204"/>
              <a:cs typeface="Calibri" panose="020F0502020204030204"/>
            </a:endParaRPr>
          </a:p>
          <a:p>
            <a:pPr marL="342900" indent="-342900">
              <a:buFont typeface="Arial"/>
              <a:buChar char="•"/>
            </a:pPr>
            <a:endParaRPr lang="en-US" sz="2000" b="1">
              <a:solidFill>
                <a:schemeClr val="accent1">
                  <a:lumMod val="50000"/>
                </a:schemeClr>
              </a:solidFill>
              <a:ea typeface="Calibri" panose="020F0502020204030204"/>
              <a:cs typeface="Calibri" panose="020F0502020204030204"/>
            </a:endParaRPr>
          </a:p>
        </p:txBody>
      </p:sp>
      <p:pic>
        <p:nvPicPr>
          <p:cNvPr id="3" name="Picture 2" descr="A diagram of a network&#10;&#10;Description automatically generated">
            <a:extLst>
              <a:ext uri="{FF2B5EF4-FFF2-40B4-BE49-F238E27FC236}">
                <a16:creationId xmlns:a16="http://schemas.microsoft.com/office/drawing/2014/main" id="{18F433D7-7CF4-030C-212A-332752942E32}"/>
              </a:ext>
            </a:extLst>
          </p:cNvPr>
          <p:cNvPicPr>
            <a:picLocks noChangeAspect="1"/>
          </p:cNvPicPr>
          <p:nvPr/>
        </p:nvPicPr>
        <p:blipFill>
          <a:blip r:embed="rId2"/>
          <a:stretch>
            <a:fillRect/>
          </a:stretch>
        </p:blipFill>
        <p:spPr>
          <a:xfrm>
            <a:off x="121454" y="2718134"/>
            <a:ext cx="6026631" cy="3894889"/>
          </a:xfrm>
          <a:prstGeom prst="rect">
            <a:avLst/>
          </a:prstGeom>
        </p:spPr>
      </p:pic>
      <p:pic>
        <p:nvPicPr>
          <p:cNvPr id="4" name="Picture 3">
            <a:extLst>
              <a:ext uri="{FF2B5EF4-FFF2-40B4-BE49-F238E27FC236}">
                <a16:creationId xmlns:a16="http://schemas.microsoft.com/office/drawing/2014/main" id="{CDF90115-2490-D266-F451-71F7325199B2}"/>
              </a:ext>
            </a:extLst>
          </p:cNvPr>
          <p:cNvPicPr>
            <a:picLocks noChangeAspect="1"/>
          </p:cNvPicPr>
          <p:nvPr/>
        </p:nvPicPr>
        <p:blipFill>
          <a:blip r:embed="rId3"/>
          <a:stretch>
            <a:fillRect/>
          </a:stretch>
        </p:blipFill>
        <p:spPr>
          <a:xfrm>
            <a:off x="6164652" y="2631596"/>
            <a:ext cx="5067300" cy="3981450"/>
          </a:xfrm>
          <a:prstGeom prst="rect">
            <a:avLst/>
          </a:prstGeom>
        </p:spPr>
      </p:pic>
    </p:spTree>
    <p:extLst>
      <p:ext uri="{BB962C8B-B14F-4D97-AF65-F5344CB8AC3E}">
        <p14:creationId xmlns:p14="http://schemas.microsoft.com/office/powerpoint/2010/main" val="767771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VANET SECURITY SURYEYS</vt:lpstr>
      <vt:lpstr>Outline</vt:lpstr>
      <vt:lpstr>1.Key Terms or Keywords</vt:lpstr>
      <vt:lpstr>2.Abstract</vt:lpstr>
      <vt:lpstr>3.Introduction</vt:lpstr>
      <vt:lpstr>PowerPoint Presentation</vt:lpstr>
      <vt:lpstr>4.VANET architecture and characteristics </vt:lpstr>
      <vt:lpstr>PowerPoint Presentation</vt:lpstr>
      <vt:lpstr>PowerPoint Presentation</vt:lpstr>
      <vt:lpstr>5.Challenges</vt:lpstr>
      <vt:lpstr>6.Applications</vt:lpstr>
      <vt:lpstr>7.Security requirements</vt:lpstr>
      <vt:lpstr>8.Security threats</vt:lpstr>
      <vt:lpstr>9.Attacker profiles</vt:lpstr>
      <vt:lpstr>10.Attack characteristics</vt:lpstr>
      <vt:lpstr>11.Privacy</vt:lpstr>
      <vt:lpstr>PowerPoint Presentation</vt:lpstr>
      <vt:lpstr>12.Security solutions</vt:lpstr>
      <vt:lpstr>PowerPoint Presentation</vt:lpstr>
      <vt:lpstr>PowerPoint Presentation</vt:lpstr>
      <vt:lpstr>13.Global security architecture</vt:lpstr>
      <vt:lpstr>14.Conclusion</vt:lpstr>
      <vt:lpstr>15. Critical analysis on the paper</vt:lpstr>
      <vt:lpstr>PowerPoint Presentation</vt:lpstr>
      <vt:lpstr>PowerPoint Presentation</vt:lpstr>
      <vt:lpstr>PowerPoint Presentation</vt:lpstr>
      <vt:lpstr>PowerPoint Presentation</vt:lpstr>
      <vt:lpstr>Positives</vt:lpstr>
      <vt:lpstr>Negatives</vt:lpstr>
      <vt:lpstr>16. Future scope of the paper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96</cp:revision>
  <dcterms:created xsi:type="dcterms:W3CDTF">2023-12-24T18:25:22Z</dcterms:created>
  <dcterms:modified xsi:type="dcterms:W3CDTF">2024-01-15T14:41:41Z</dcterms:modified>
</cp:coreProperties>
</file>