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79D4-6CB2-472E-A7B3-A83D7F576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2B8A-FC58-4F24-BDAA-96C295AF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good 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smtClean="0"/>
              <a:t>great assistant. But </a:t>
            </a:r>
            <a:r>
              <a:rPr lang="en-US" dirty="0" smtClean="0"/>
              <a:t>I go with Alexa.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Mahindra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service provider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20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just trying this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nothing but a test ppt.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 data services is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Hello world</vt:lpstr>
      <vt:lpstr>Siri</vt:lpstr>
      <vt:lpstr>Tech Mahindra</vt:lpstr>
      <vt:lpstr>I am just trying this out</vt:lpstr>
      <vt:lpstr>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sample1</dc:title>
  <dc:creator>Vamsi Raju Kadimisetty</dc:creator>
  <cp:lastModifiedBy>Vamsi Raju Kadimisetty</cp:lastModifiedBy>
  <cp:revision>4</cp:revision>
  <dcterms:created xsi:type="dcterms:W3CDTF">2020-08-22T17:08:00Z</dcterms:created>
  <dcterms:modified xsi:type="dcterms:W3CDTF">2020-08-26T11:48:45Z</dcterms:modified>
</cp:coreProperties>
</file>