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0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06424"/>
            <a:ext cx="7543800" cy="2002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Data Warehousing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       Vamsi Patibandla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Role-Based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 </a:t>
            </a:r>
            <a:r>
              <a:rPr lang="en-US" dirty="0"/>
              <a:t>User</a:t>
            </a:r>
            <a:r>
              <a:rPr dirty="0"/>
              <a:t> → </a:t>
            </a:r>
            <a:r>
              <a:rPr lang="en-US" dirty="0"/>
              <a:t>access to employee and HR metrics</a:t>
            </a:r>
            <a:endParaRPr dirty="0"/>
          </a:p>
          <a:p>
            <a:r>
              <a:rPr dirty="0"/>
              <a:t>• Finance User → </a:t>
            </a:r>
            <a:r>
              <a:rPr lang="en-US" dirty="0"/>
              <a:t>access to expenses and financial metrics</a:t>
            </a:r>
          </a:p>
          <a:p>
            <a:r>
              <a:rPr dirty="0"/>
              <a:t>• Super User </a:t>
            </a:r>
            <a:r>
              <a:rPr lang="en-US" dirty="0"/>
              <a:t>→ access to all data</a:t>
            </a:r>
          </a:p>
          <a:p>
            <a:r>
              <a:rPr lang="en-US" dirty="0"/>
              <a:t>• The username and password is stored in the 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roles_config.json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14C9B-2E4A-0769-E477-D802D130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35375"/>
          <a:stretch/>
        </p:blipFill>
        <p:spPr>
          <a:xfrm>
            <a:off x="822960" y="3680460"/>
            <a:ext cx="7550538" cy="2564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SCD Type 2: Historical tracking of 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2B00-703E-9756-1DC5-32D0C3EB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91194"/>
            <a:ext cx="7493385" cy="501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40BFC-9D88-D650-D596-5091E139E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" y="2911742"/>
            <a:ext cx="8075382" cy="31845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Incremental Loading: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load new data incrementally into all supported tables (fact/dimension tables).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BD7E8-E0E4-619A-F7ED-25EB67DE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647910"/>
            <a:ext cx="7410831" cy="15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3.12 and MySQL Server</a:t>
            </a:r>
          </a:p>
          <a:p>
            <a:r>
              <a:t>• pip install -r requirements.txt</a:t>
            </a:r>
          </a:p>
          <a:p>
            <a:r>
              <a:t>• Update MySQL credentials in db_config.ini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Run ETL Scripts</a:t>
            </a:r>
          </a:p>
          <a:p>
            <a:r>
              <a:rPr dirty="0"/>
              <a:t>2. Load </a:t>
            </a:r>
            <a:r>
              <a:rPr lang="en-US" dirty="0"/>
              <a:t>cleaned </a:t>
            </a:r>
            <a:r>
              <a:rPr dirty="0"/>
              <a:t>Data into MySQL</a:t>
            </a:r>
          </a:p>
          <a:p>
            <a:r>
              <a:rPr dirty="0"/>
              <a:t>3. Generate KPIs</a:t>
            </a:r>
          </a:p>
          <a:p>
            <a:r>
              <a:rPr dirty="0"/>
              <a:t>4. Create SQL Views for Roles</a:t>
            </a:r>
          </a:p>
          <a:p>
            <a:r>
              <a:rPr dirty="0"/>
              <a:t>5. Apply SCD Type 2 &amp; Incremental 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Consolidates HR, Finance, and Operations data</a:t>
            </a:r>
          </a:p>
          <a:p>
            <a:r>
              <a:rPr lang="en-US" dirty="0"/>
              <a:t>• ETL scripts to clean and transform raw Excel files</a:t>
            </a:r>
          </a:p>
          <a:p>
            <a:r>
              <a:rPr lang="en-US" dirty="0"/>
              <a:t>• Cleaned data is loaded into a MySQL-based star schema</a:t>
            </a:r>
          </a:p>
          <a:p>
            <a:r>
              <a:rPr lang="en-US" dirty="0"/>
              <a:t>• Simulate role-based access for different users</a:t>
            </a:r>
          </a:p>
          <a:p>
            <a:r>
              <a:rPr lang="en-US" dirty="0"/>
              <a:t>• Bonus features like SCD type 2 and incremental loading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(pandas for ETL)</a:t>
            </a:r>
          </a:p>
          <a:p>
            <a:r>
              <a:rPr dirty="0"/>
              <a:t>• MySQL (Data warehouse simulation)</a:t>
            </a:r>
          </a:p>
          <a:p>
            <a:r>
              <a:rPr dirty="0"/>
              <a:t>• SQL (Views, role-based access)</a:t>
            </a:r>
          </a:p>
          <a:p>
            <a:r>
              <a:rPr dirty="0"/>
              <a:t>• GitHub (Version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/data: Raw Excel files</a:t>
            </a:r>
          </a:p>
          <a:p>
            <a:r>
              <a:rPr dirty="0"/>
              <a:t>• /outputs: Cleaned CSV files</a:t>
            </a:r>
          </a:p>
          <a:p>
            <a:r>
              <a:rPr dirty="0"/>
              <a:t>• /</a:t>
            </a:r>
            <a:r>
              <a:rPr dirty="0" err="1"/>
              <a:t>etl</a:t>
            </a:r>
            <a:r>
              <a:rPr dirty="0"/>
              <a:t>: ETL, SCD, incremental scripts</a:t>
            </a:r>
          </a:p>
          <a:p>
            <a:r>
              <a:rPr dirty="0"/>
              <a:t>• /</a:t>
            </a:r>
            <a:r>
              <a:rPr dirty="0" err="1"/>
              <a:t>sql</a:t>
            </a:r>
            <a:r>
              <a:rPr dirty="0"/>
              <a:t>: SQL scripts and role-based views</a:t>
            </a:r>
          </a:p>
          <a:p>
            <a:r>
              <a:rPr dirty="0"/>
              <a:t>• /notebooks: Scripts for KPIs and SCD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ETL script for each business area</a:t>
            </a:r>
          </a:p>
          <a:p>
            <a:r>
              <a:rPr dirty="0"/>
              <a:t>• Outputs: </a:t>
            </a:r>
            <a:endParaRPr lang="en-US" dirty="0"/>
          </a:p>
          <a:p>
            <a:r>
              <a:rPr lang="en-US" dirty="0"/>
              <a:t>Fact Tables: </a:t>
            </a:r>
            <a:r>
              <a:rPr dirty="0"/>
              <a:t>fact_hr, fact_finance, fact_operations</a:t>
            </a:r>
          </a:p>
          <a:p>
            <a:r>
              <a:rPr dirty="0"/>
              <a:t>Dimension</a:t>
            </a:r>
            <a:r>
              <a:rPr lang="en-US" dirty="0"/>
              <a:t> Tables</a:t>
            </a:r>
            <a:r>
              <a:rPr dirty="0"/>
              <a:t>: </a:t>
            </a:r>
            <a:r>
              <a:rPr lang="en-US" dirty="0"/>
              <a:t>dim_</a:t>
            </a:r>
            <a:r>
              <a:rPr dirty="0"/>
              <a:t>employee, </a:t>
            </a:r>
            <a:r>
              <a:rPr lang="en-US" dirty="0"/>
              <a:t>dim_</a:t>
            </a:r>
            <a:r>
              <a:rPr dirty="0"/>
              <a:t>department, </a:t>
            </a:r>
            <a:r>
              <a:rPr lang="en-US" dirty="0"/>
              <a:t>dim_</a:t>
            </a:r>
            <a:r>
              <a:rPr dirty="0"/>
              <a:t>expensetype, </a:t>
            </a:r>
            <a:r>
              <a:rPr lang="en-US" dirty="0"/>
              <a:t>   		    dim_</a:t>
            </a:r>
            <a:r>
              <a:rPr dirty="0"/>
              <a:t>process</a:t>
            </a:r>
            <a:endParaRPr lang="en-US" dirty="0"/>
          </a:p>
          <a:p>
            <a:r>
              <a:rPr lang="en-US" dirty="0"/>
              <a:t>• The cleaned CSVs are saved in the </a:t>
            </a:r>
            <a:r>
              <a:rPr lang="en-US" b="1" dirty="0"/>
              <a:t>/outputs/ </a:t>
            </a:r>
            <a:r>
              <a:rPr lang="en-US" dirty="0"/>
              <a:t>folder and loaded into      the MySQL database using </a:t>
            </a:r>
            <a:r>
              <a:rPr lang="en-US" b="1" dirty="0"/>
              <a:t>sql/load_to_mysql.py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D3D-DB1F-C985-2A02-DA2D96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47AC1-91DB-7711-118C-953252BB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71" y="1846263"/>
            <a:ext cx="6253508" cy="4022725"/>
          </a:xfrm>
        </p:spPr>
      </p:pic>
    </p:spTree>
    <p:extLst>
      <p:ext uri="{BB962C8B-B14F-4D97-AF65-F5344CB8AC3E}">
        <p14:creationId xmlns:p14="http://schemas.microsoft.com/office/powerpoint/2010/main" val="42272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HR: Headcount, Attrition Rate, Avg Salary by Gender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DF97A-18A2-4A59-2385-CBCCE953F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10268"/>
            <a:ext cx="7010760" cy="14097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Finance: Monthly Expenses by </a:t>
            </a:r>
            <a:r>
              <a:rPr lang="en-US" dirty="0"/>
              <a:t> Department and </a:t>
            </a:r>
            <a:r>
              <a:rPr dirty="0"/>
              <a:t>Expense Type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05CD6-9981-73D9-EDFC-DE2F5930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52618"/>
            <a:ext cx="7264773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Operations: Total Downtime by Process &amp; Department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C45A5-6E66-FEA0-85D1-BB910831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22306"/>
            <a:ext cx="7645793" cy="345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4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</TotalTime>
  <Words>390</Words>
  <Application>Microsoft Office PowerPoint</Application>
  <PresentationFormat>On-screen Show (4:3)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Retrospect</vt:lpstr>
      <vt:lpstr>Data Warehousing Assignment</vt:lpstr>
      <vt:lpstr>Project Overview</vt:lpstr>
      <vt:lpstr>Tools &amp; Technologies</vt:lpstr>
      <vt:lpstr>Folder Structure</vt:lpstr>
      <vt:lpstr>ETL Pipeline Overview</vt:lpstr>
      <vt:lpstr>Star Schema Diagram</vt:lpstr>
      <vt:lpstr>KPI Metrics Summary</vt:lpstr>
      <vt:lpstr>KPI Metrics Summary</vt:lpstr>
      <vt:lpstr>KPI Metrics Summary</vt:lpstr>
      <vt:lpstr>Role-Based Access</vt:lpstr>
      <vt:lpstr>Bonus Features</vt:lpstr>
      <vt:lpstr>Bonus Features</vt:lpstr>
      <vt:lpstr>Setup &amp; Prerequisites</vt:lpstr>
      <vt:lpstr>Execution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Patibandla</dc:creator>
  <cp:keywords/>
  <dc:description>generated using python-pptx</dc:description>
  <cp:lastModifiedBy>Vamsi Patibandla</cp:lastModifiedBy>
  <cp:revision>5</cp:revision>
  <dcterms:created xsi:type="dcterms:W3CDTF">2013-01-27T09:14:16Z</dcterms:created>
  <dcterms:modified xsi:type="dcterms:W3CDTF">2025-04-21T18:44:12Z</dcterms:modified>
  <cp:category/>
</cp:coreProperties>
</file>