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E60F-87A0-3DC4-0778-45C913D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792553"/>
            <a:ext cx="758864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390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7</cp:revision>
  <dcterms:created xsi:type="dcterms:W3CDTF">2013-01-27T09:14:16Z</dcterms:created>
  <dcterms:modified xsi:type="dcterms:W3CDTF">2025-04-22T14:45:39Z</dcterms:modified>
  <cp:category/>
</cp:coreProperties>
</file>