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62" r:id="rId11"/>
    <p:sldId id="263" r:id="rId12"/>
    <p:sldId id="271" r:id="rId13"/>
    <p:sldId id="270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8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9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9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0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1106424"/>
            <a:ext cx="7543800" cy="200253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Data Warehousing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        Vamsi Patibandla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Role-Based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 </a:t>
            </a:r>
            <a:r>
              <a:rPr lang="en-US" dirty="0"/>
              <a:t>User</a:t>
            </a:r>
            <a:r>
              <a:rPr dirty="0"/>
              <a:t> → </a:t>
            </a:r>
            <a:r>
              <a:rPr lang="en-US" dirty="0"/>
              <a:t>access to employee and HR metrics</a:t>
            </a:r>
            <a:endParaRPr dirty="0"/>
          </a:p>
          <a:p>
            <a:r>
              <a:rPr dirty="0"/>
              <a:t>• Finance User → </a:t>
            </a:r>
            <a:r>
              <a:rPr lang="en-US" dirty="0"/>
              <a:t>access to expenses and financial metrics</a:t>
            </a:r>
          </a:p>
          <a:p>
            <a:r>
              <a:rPr dirty="0"/>
              <a:t>• Super User </a:t>
            </a:r>
            <a:r>
              <a:rPr lang="en-US" dirty="0"/>
              <a:t>→ access to all data</a:t>
            </a:r>
          </a:p>
          <a:p>
            <a:r>
              <a:rPr lang="en-US" dirty="0"/>
              <a:t>• The username and password is stored in the </a:t>
            </a:r>
            <a:r>
              <a:rPr lang="en-US" b="1" dirty="0" err="1"/>
              <a:t>sql</a:t>
            </a:r>
            <a:r>
              <a:rPr lang="en-US" b="1" dirty="0"/>
              <a:t>/</a:t>
            </a:r>
            <a:r>
              <a:rPr lang="en-US" b="1" dirty="0" err="1"/>
              <a:t>roles_config.json</a:t>
            </a:r>
            <a:r>
              <a:rPr lang="en-US" b="1" dirty="0"/>
              <a:t> </a:t>
            </a:r>
            <a:r>
              <a:rPr lang="en-US" dirty="0"/>
              <a:t>file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14C9B-2E4A-0769-E477-D802D130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35375"/>
          <a:stretch/>
        </p:blipFill>
        <p:spPr>
          <a:xfrm>
            <a:off x="822960" y="3680460"/>
            <a:ext cx="7550538" cy="25648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SCD Type 2: Historical tracking of employee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12B00-703E-9756-1DC5-32D0C3EB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291194"/>
            <a:ext cx="7493385" cy="501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A750C-2F2D-6BB1-5F5A-0F3E9781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3037372"/>
            <a:ext cx="7781544" cy="2658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lang="en-US" dirty="0"/>
              <a:t>Audit log</a:t>
            </a:r>
            <a:r>
              <a:rPr dirty="0"/>
              <a:t>:</a:t>
            </a:r>
            <a:r>
              <a:rPr lang="en-US" dirty="0"/>
              <a:t> Logs ETL and data load actions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6E1824-5528-3BA0-0F42-650BD1FC7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896530"/>
            <a:ext cx="7543802" cy="222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6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Incremental Loading: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To load new data incrementally into all supported tables (fact/dimension tables).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1A090-DA80-991A-56C1-8413C545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159907"/>
            <a:ext cx="7543801" cy="16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3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&amp;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3.12 and MySQL Server</a:t>
            </a:r>
          </a:p>
          <a:p>
            <a:r>
              <a:t>• pip install -r requirements.txt</a:t>
            </a:r>
          </a:p>
          <a:p>
            <a:r>
              <a:t>• Update MySQL credentials in db_config.ini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Run ETL Scripts</a:t>
            </a:r>
          </a:p>
          <a:p>
            <a:r>
              <a:rPr dirty="0"/>
              <a:t>2. Load </a:t>
            </a:r>
            <a:r>
              <a:rPr lang="en-US" dirty="0"/>
              <a:t>cleaned </a:t>
            </a:r>
            <a:r>
              <a:rPr dirty="0"/>
              <a:t>Data into MySQL</a:t>
            </a:r>
          </a:p>
          <a:p>
            <a:r>
              <a:rPr dirty="0"/>
              <a:t>3. Generate KPIs</a:t>
            </a:r>
          </a:p>
          <a:p>
            <a:r>
              <a:rPr dirty="0"/>
              <a:t>4. Create SQL Views for Roles</a:t>
            </a:r>
          </a:p>
          <a:p>
            <a:r>
              <a:rPr dirty="0"/>
              <a:t>5. Apply SCD Type 2 &amp; Incremental Loading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Consolidates HR, Finance, and Operations data</a:t>
            </a:r>
          </a:p>
          <a:p>
            <a:r>
              <a:rPr lang="en-US" dirty="0"/>
              <a:t>• ETL scripts to clean and transform raw Excel files</a:t>
            </a:r>
          </a:p>
          <a:p>
            <a:r>
              <a:rPr lang="en-US" dirty="0"/>
              <a:t>• Cleaned data is loaded into a MySQL-based star schema</a:t>
            </a:r>
          </a:p>
          <a:p>
            <a:r>
              <a:rPr lang="en-US" dirty="0"/>
              <a:t>• Simulate role-based access for different users</a:t>
            </a:r>
          </a:p>
          <a:p>
            <a:r>
              <a:rPr lang="en-US" dirty="0"/>
              <a:t>• Bonus features like SCD type 2 and incremental loading</a:t>
            </a:r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Python (pandas for ETL)</a:t>
            </a:r>
          </a:p>
          <a:p>
            <a:r>
              <a:rPr dirty="0"/>
              <a:t>• MySQL (Data warehouse simulation)</a:t>
            </a:r>
          </a:p>
          <a:p>
            <a:r>
              <a:rPr dirty="0"/>
              <a:t>• SQL (Views, role-based access)</a:t>
            </a:r>
          </a:p>
          <a:p>
            <a:r>
              <a:rPr dirty="0"/>
              <a:t>• GitHub (Version control)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/data: Raw Excel files</a:t>
            </a:r>
          </a:p>
          <a:p>
            <a:r>
              <a:rPr dirty="0"/>
              <a:t>• /outputs: Cleaned CSV files</a:t>
            </a:r>
          </a:p>
          <a:p>
            <a:r>
              <a:rPr dirty="0"/>
              <a:t>• /</a:t>
            </a:r>
            <a:r>
              <a:rPr dirty="0" err="1"/>
              <a:t>etl</a:t>
            </a:r>
            <a:r>
              <a:rPr dirty="0"/>
              <a:t>: ETL, SCD, incremental scripts</a:t>
            </a:r>
          </a:p>
          <a:p>
            <a:r>
              <a:rPr dirty="0"/>
              <a:t>• /</a:t>
            </a:r>
            <a:r>
              <a:rPr dirty="0" err="1"/>
              <a:t>sql</a:t>
            </a:r>
            <a:r>
              <a:rPr dirty="0"/>
              <a:t>: SQL scripts and role-based views</a:t>
            </a:r>
          </a:p>
          <a:p>
            <a:r>
              <a:rPr dirty="0"/>
              <a:t>• /notebooks: Scripts for KPIs and SCD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ETL 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Separate ETL script for each business area</a:t>
            </a:r>
          </a:p>
          <a:p>
            <a:r>
              <a:rPr dirty="0"/>
              <a:t>• Outputs: </a:t>
            </a:r>
            <a:endParaRPr lang="en-US" dirty="0"/>
          </a:p>
          <a:p>
            <a:r>
              <a:rPr lang="en-US" dirty="0"/>
              <a:t>Fact Tables: </a:t>
            </a:r>
            <a:r>
              <a:rPr dirty="0"/>
              <a:t>fact_hr, fact_finance, fact_operations</a:t>
            </a:r>
          </a:p>
          <a:p>
            <a:r>
              <a:rPr dirty="0"/>
              <a:t>Dimension</a:t>
            </a:r>
            <a:r>
              <a:rPr lang="en-US" dirty="0"/>
              <a:t> Tables</a:t>
            </a:r>
            <a:r>
              <a:rPr dirty="0"/>
              <a:t>: </a:t>
            </a:r>
            <a:r>
              <a:rPr lang="en-US" dirty="0"/>
              <a:t>dim_</a:t>
            </a:r>
            <a:r>
              <a:rPr dirty="0"/>
              <a:t>employee, </a:t>
            </a:r>
            <a:r>
              <a:rPr lang="en-US" dirty="0"/>
              <a:t>dim_</a:t>
            </a:r>
            <a:r>
              <a:rPr dirty="0"/>
              <a:t>department, </a:t>
            </a:r>
            <a:r>
              <a:rPr lang="en-US" dirty="0"/>
              <a:t>dim_</a:t>
            </a:r>
            <a:r>
              <a:rPr dirty="0"/>
              <a:t>expensetype, </a:t>
            </a:r>
            <a:r>
              <a:rPr lang="en-US" dirty="0"/>
              <a:t>   		    dim_</a:t>
            </a:r>
            <a:r>
              <a:rPr dirty="0"/>
              <a:t>process</a:t>
            </a:r>
            <a:endParaRPr lang="en-US" dirty="0"/>
          </a:p>
          <a:p>
            <a:r>
              <a:rPr lang="en-US" dirty="0"/>
              <a:t>• The cleaned CSVs are saved in the </a:t>
            </a:r>
            <a:r>
              <a:rPr lang="en-US" b="1" dirty="0"/>
              <a:t>/outputs/ </a:t>
            </a:r>
            <a:r>
              <a:rPr lang="en-US" dirty="0"/>
              <a:t>folder and loaded into      the MySQL database using </a:t>
            </a:r>
            <a:r>
              <a:rPr lang="en-US" b="1" dirty="0"/>
              <a:t>sql/load_to_mysql.py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1D3D-DB1F-C985-2A02-DA2D96C8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 Diagram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347AC1-91DB-7711-118C-953252BB5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71" y="1846263"/>
            <a:ext cx="6253508" cy="4022725"/>
          </a:xfrm>
        </p:spPr>
      </p:pic>
    </p:spTree>
    <p:extLst>
      <p:ext uri="{BB962C8B-B14F-4D97-AF65-F5344CB8AC3E}">
        <p14:creationId xmlns:p14="http://schemas.microsoft.com/office/powerpoint/2010/main" val="422729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HR: Headcount, Attrition Rate, Avg Salary by Gender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5140A-C5BC-F85A-A86A-CF8A699F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60955"/>
            <a:ext cx="7543800" cy="1778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Finance: Monthly Expenses by </a:t>
            </a:r>
            <a:r>
              <a:rPr lang="en-US" dirty="0"/>
              <a:t> Department and </a:t>
            </a:r>
            <a:r>
              <a:rPr dirty="0"/>
              <a:t>Expense Type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0C44A-A3F1-061B-9ACF-479EF610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544054"/>
            <a:ext cx="7543802" cy="37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Operations: Total Downtime by Process &amp; Department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FB41A-F214-6650-7AFC-0D71D024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547569"/>
            <a:ext cx="7543801" cy="33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84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</TotalTime>
  <Words>402</Words>
  <Application>Microsoft Office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-apple-system</vt:lpstr>
      <vt:lpstr>Calibri</vt:lpstr>
      <vt:lpstr>Calibri Light</vt:lpstr>
      <vt:lpstr>Retrospect</vt:lpstr>
      <vt:lpstr>Data Warehousing Assignment</vt:lpstr>
      <vt:lpstr>Project Overview</vt:lpstr>
      <vt:lpstr>Tools &amp; Technologies</vt:lpstr>
      <vt:lpstr>Folder Structure</vt:lpstr>
      <vt:lpstr>ETL Pipeline Overview</vt:lpstr>
      <vt:lpstr>Star Schema Diagram</vt:lpstr>
      <vt:lpstr>KPI Metrics Summary</vt:lpstr>
      <vt:lpstr>KPI Metrics Summary</vt:lpstr>
      <vt:lpstr>KPI Metrics Summary</vt:lpstr>
      <vt:lpstr>Role-Based Access</vt:lpstr>
      <vt:lpstr>Bonus Features</vt:lpstr>
      <vt:lpstr>Bonus Features</vt:lpstr>
      <vt:lpstr>Bonus Features</vt:lpstr>
      <vt:lpstr>Setup &amp; Prerequisites</vt:lpstr>
      <vt:lpstr>Execution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Vamsi Patibandla</dc:creator>
  <cp:keywords/>
  <dc:description>generated using python-pptx</dc:description>
  <cp:lastModifiedBy>Vamsi Patibandla</cp:lastModifiedBy>
  <cp:revision>10</cp:revision>
  <dcterms:created xsi:type="dcterms:W3CDTF">2013-01-27T09:14:16Z</dcterms:created>
  <dcterms:modified xsi:type="dcterms:W3CDTF">2025-04-22T17:01:17Z</dcterms:modified>
  <cp:category/>
</cp:coreProperties>
</file>