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E60F-87A0-3DC4-0778-45C913D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792553"/>
            <a:ext cx="758864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F97A-18A2-4A59-2385-CBCCE953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0268"/>
            <a:ext cx="7010760" cy="1409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05CD6-9981-73D9-EDFC-DE2F5930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52618"/>
            <a:ext cx="7264773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45A5-6E66-FEA0-85D1-BB91083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22306"/>
            <a:ext cx="764579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</TotalTime>
  <Words>390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6</cp:revision>
  <dcterms:created xsi:type="dcterms:W3CDTF">2013-01-27T09:14:16Z</dcterms:created>
  <dcterms:modified xsi:type="dcterms:W3CDTF">2025-04-21T20:57:33Z</dcterms:modified>
  <cp:category/>
</cp:coreProperties>
</file>