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0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33A3-6A3E-456B-85A0-B6BB1A673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6294-DCCB-4583-B273-678228D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D864-D49A-4B06-BB73-4144EA3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DA0C-1D38-478D-91BA-62084284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9F25-39E5-4089-8008-BCE711D7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B48B-578A-4F6D-8C6C-8F43E9A9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1FAD7-7B0A-41C6-9312-E7F80B20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B88A-55D6-4A47-9A82-FFD9C14A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7735-3092-43A0-AE10-245069FB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4BAD-F7B2-424E-8DFD-F595188F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37A1-006B-492E-9A35-34FC364D4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A30F-0C22-451B-A74F-A6AEAF68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6A07-332D-4701-B92F-D5EE06A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EF3B-267D-4B8E-9FB9-E127AD5C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53BD-C2D0-4C36-B14F-62069432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368C-C2EF-4DAA-98E3-E6B55639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D737-6540-4331-B1E8-59C8D424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F84C-5FCD-42C7-AC54-74F62A84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9510-2939-443C-8D3C-A19282EC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8325-9349-4193-8AC7-B40FC2B6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D57-7DC5-44E3-9034-F00DBF1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B76A-9F15-46AC-9D33-9E1A46C0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B645-D30B-48F1-97DC-9A1C3E6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6907-E668-4839-B620-3E051FE6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D339-D6B2-4085-B753-25F9FB0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176D-CFB3-47D6-9F60-F0AAB75A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15D8-46B0-47B5-98A0-8141ABD7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07C3-E1E1-43AA-904A-F9B13EED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A880-95B6-4B47-B54E-8141A861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EAAC-CCD8-44D4-A801-C9175DAD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BF6B-B7A3-4F5F-A9FB-3D1F7BE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F522-2154-4688-B8DB-56DED1B1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1B0-6517-4C96-8966-7945A850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EC1B-D161-4A13-86F4-494713F77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4B07A-8BE8-426F-BE62-59C8F6FFB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4BEF-F8AA-436D-9DBC-14FB5DEA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C4CC0-96BA-4242-BFE0-226E1D3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91810-5E8E-439B-B0BE-1B8D6A92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5D12D-D31B-4C6B-8F42-10BCE57B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118D-7C96-40CD-87A7-417DF6EB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935F7-A1E5-4797-BEA0-D0A07161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16753-D225-46DB-98C0-576C28EA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ABD3C-64D6-4265-9CD2-FCABB100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BB5A2-B80E-43AF-A721-40E22BA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E1F70-50AC-4484-9FA1-7BFEE16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CE61-8C58-4766-B36B-2E141F7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D46B-4A36-475C-97AA-D04E0120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07BB-894A-4935-964C-0981B522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9A04-F1C5-49A8-907D-274A718A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874A-9A2F-4A2F-82C2-915007A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9512-92A2-4ADF-9DDE-93FBAADF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E3CC-20D2-4E5E-BF87-939DF51A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ED5D-7D35-464D-9EE0-445A17F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2C747-DD2B-4815-9984-2963D071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55AA4-5912-459E-AA98-BF7394A9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63CE-8A44-44BB-BCB6-F9C15BAD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FAAC-B40B-4A96-B12A-CBB87C7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4569-EA3E-4EC7-A2B5-05D900EA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296AA-9BB6-4372-BD6A-F90D79FF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91D1-C763-4474-A2A5-0C6BC3B1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0701-5F0B-4293-8246-DD4C9C3F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2CE8-4AA8-405C-9405-8B4A295796E3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EF3C-9FC6-4B80-B025-BF0B0FFE1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8BCB-43ED-4ED6-849A-282B1FB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9B6A-D7BC-4A95-93F5-9A7A8CA2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is a set of conceptual structure and guidelines, used to build something useful. </a:t>
            </a: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63460-D798-4CBE-8368-B3EE93437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5" y="2326481"/>
            <a:ext cx="301752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F5361F-13D1-406F-B236-9BF7A5DBCB6D}"/>
              </a:ext>
            </a:extLst>
          </p:cNvPr>
          <p:cNvSpPr txBox="1"/>
          <p:nvPr/>
        </p:nvSpPr>
        <p:spPr>
          <a:xfrm>
            <a:off x="3935184" y="2250281"/>
            <a:ext cx="1585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Chawal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Gobi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Haldi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Mirchi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3BA47-6DB0-4B90-B0FD-E92759E04197}"/>
              </a:ext>
            </a:extLst>
          </p:cNvPr>
          <p:cNvSpPr txBox="1"/>
          <p:nvPr/>
        </p:nvSpPr>
        <p:spPr>
          <a:xfrm>
            <a:off x="1425181" y="508714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khichdi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965DC-2220-4611-8F82-915B66792BF9}"/>
              </a:ext>
            </a:extLst>
          </p:cNvPr>
          <p:cNvSpPr txBox="1"/>
          <p:nvPr/>
        </p:nvSpPr>
        <p:spPr>
          <a:xfrm>
            <a:off x="5791200" y="2250280"/>
            <a:ext cx="25410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Chawal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Gobi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Haldi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Mirchi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0978D-3FEF-450D-91DF-B0FA36AA8012}"/>
              </a:ext>
            </a:extLst>
          </p:cNvPr>
          <p:cNvSpPr/>
          <p:nvPr/>
        </p:nvSpPr>
        <p:spPr>
          <a:xfrm>
            <a:off x="5791201" y="2250281"/>
            <a:ext cx="2548135" cy="27432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11EF7D-5BF3-43B4-9E70-A9290F759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80" y="2326482"/>
            <a:ext cx="3512869" cy="22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 bldLvl="5"/>
      <p:bldP spid="9" grpId="0"/>
      <p:bldP spid="10" grpId="0" build="p" bldLvl="5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A42B4-F899-4E58-8AD4-2F3FDD291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78372">
            <a:off x="8458640" y="1783595"/>
            <a:ext cx="1946253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4E064-934A-4780-A5BC-05354649B570}"/>
              </a:ext>
            </a:extLst>
          </p:cNvPr>
          <p:cNvSpPr txBox="1"/>
          <p:nvPr/>
        </p:nvSpPr>
        <p:spPr>
          <a:xfrm rot="20638582">
            <a:off x="9377712" y="2606864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Brick</a:t>
            </a:r>
          </a:p>
        </p:txBody>
      </p:sp>
    </p:spTree>
    <p:extLst>
      <p:ext uri="{BB962C8B-B14F-4D97-AF65-F5344CB8AC3E}">
        <p14:creationId xmlns:p14="http://schemas.microsoft.com/office/powerpoint/2010/main" val="32758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may include predefined classes and functions that can be used to process input, manage hardware devices, and interact with system software.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framework is to allow developers to focus on building a unique feature for their Projects rather than writing code from scratch.</a:t>
            </a: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Collection of tools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No need to start from scratch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Save Time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Improve Productivity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Clean Code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Reusable Code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41888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Framework</vt:lpstr>
      <vt:lpstr>PowerPoint Presentation</vt:lpstr>
      <vt:lpstr>Framework</vt:lpstr>
      <vt:lpstr>Why use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RK</dc:creator>
  <cp:lastModifiedBy>RK</cp:lastModifiedBy>
  <cp:revision>2</cp:revision>
  <dcterms:created xsi:type="dcterms:W3CDTF">2020-01-16T07:25:50Z</dcterms:created>
  <dcterms:modified xsi:type="dcterms:W3CDTF">2020-01-16T07:26:36Z</dcterms:modified>
</cp:coreProperties>
</file>