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79E3-03B8-4014-A61D-087CCFF1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A717D-05D1-445D-A4DA-F5CEA958C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9893-3527-4A0F-AE9A-AAACEAD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FA07-0959-48AE-824F-9B19B103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2FC9-CF70-4601-97E2-724FDC0B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FA33-6138-4C95-BD19-86529F28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D268-3E9F-4220-B674-829F4226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4126-7E28-47D6-8474-4F618085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CDDB-D392-42DF-8B56-DB393961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0A33-26ED-4472-BF1E-F9E3860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B1ECE-0B1F-456C-9117-3EEDE7B6C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63E8-5A8B-4671-BB7C-BDAFC89A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4C23-7509-4BF7-8EB2-EB51F2E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C623-CE78-4D30-AE9D-FED16F6D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099F-D442-4BFF-9525-66C39FA6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4E7D-990F-4228-9942-D5FCFE84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7FE-3CE2-426F-A703-5021055A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2757-0A75-46AC-BC7D-15E8530F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EEF7-02D7-47F5-8791-4687C1CD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6CC6-DE5D-4BFF-8A47-77E6AED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EADF-11EA-4A70-AA18-27FD78B0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DF22-2CF4-42D8-86B1-E800E636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17D8-6DA4-4C33-9060-8214FD06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CB00-5ED4-42AB-9EE4-BC54941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8B83-770A-41FD-B945-BABAFC58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A140-F16E-4656-8510-B634875D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636-6D8C-4233-87B5-3FFA0C17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C7E97-477D-4DF7-874E-5A4EB9E4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A6FB7-0BA3-49E5-9FED-AB27D13D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FE17-2655-4D5C-A669-9B33924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2D9A-DC4E-4248-96B0-824C0ED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A45A-1DDC-4387-A7AA-8EA89E40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52BBA-3220-4C83-B4D1-F77C67F0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8D17-697F-4F7C-8F32-0E26BCD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9BF45-F86E-41B0-A01A-C3142457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1AF78-23B2-4745-B268-D7BBC01A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5CC4B-6E9C-45E6-BFBF-F28CBCD0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0AFBD-F6D9-4E8B-80F0-6FA4396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6942-93BF-4F41-A542-3808475E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951D-8D7C-4CF4-AEFE-27C63935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3BFA3-050E-4C3F-901D-02766155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75E79-66A9-4BE4-8269-D0DCF8E2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ED930-E140-4A42-B67C-EE9ED94C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42F1F-E53A-4BA9-879F-0E885511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0DA1-DE04-41EC-BC2E-5344026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B9014-20D5-4EAF-AF25-C01383A3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05AC-B041-453B-9229-03C75536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A73B-25F9-4DEF-8F32-7D813A11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4079F-71FA-4B99-B35A-BF20DD33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B93F-7746-42AB-9BF7-50E77091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EC93-0657-4009-9AC3-7517A28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F8AD-84C0-4741-B678-EE9DDC27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9AE-954E-4EDA-9096-6F5887BD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E4F1-9F2E-4C24-B49B-2B71360F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2336F-E65D-4F30-8711-14421D7A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9DE4-E5C7-49DE-884C-02E1270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3EBB-084D-48EA-A5A3-F73F7103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6917-D7AD-45A2-97AD-9DFF6743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AC2A-DB3F-4E14-B26A-4BC1B4F2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42E-7F61-4DE2-A003-1736EA68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6D90-7D22-45B9-AFBF-11B082270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66-083B-49D7-BBF5-DD4992367DC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3D4D-87FC-49D4-A747-2CE454757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AF55-111B-41CB-9AB7-F089F8F0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2BF0-E793-4425-A492-3746C602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marL="0" indent="0" defTabSz="45720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marL="0" indent="0" defTabSz="45720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migrations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__init__.py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admin.py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apps.py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models.py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tests.py</a:t>
            </a:r>
          </a:p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views.py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AB3E4-30DA-4605-9038-808837093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83" y="2192384"/>
            <a:ext cx="2172511" cy="38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4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folder contains __init__.py file which means it’s a python package. It also contains all files which are created after running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makemigration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__init__.py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folder which contains __init__.py file is considered as Python Package.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is used to register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so we could perform CRUD operation from Admin Application. Admin Application is provided by Django to perform CRUD operation.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is used to config app.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is used to create our own model class later these classes will be converted into database table by Django for our application.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files is used to create tests.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is used to create view. We write all the business logic related code in this file.</a:t>
            </a:r>
          </a:p>
        </p:txBody>
      </p:sp>
    </p:spTree>
    <p:extLst>
      <p:ext uri="{BB962C8B-B14F-4D97-AF65-F5344CB8AC3E}">
        <p14:creationId xmlns:p14="http://schemas.microsoft.com/office/powerpoint/2010/main" val="2761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Application Directory Structure</vt:lpstr>
      <vt:lpstr>Application Directory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Directory Structure</dc:title>
  <dc:creator>RK</dc:creator>
  <cp:lastModifiedBy>RK</cp:lastModifiedBy>
  <cp:revision>17</cp:revision>
  <dcterms:created xsi:type="dcterms:W3CDTF">2020-01-20T11:34:36Z</dcterms:created>
  <dcterms:modified xsi:type="dcterms:W3CDTF">2020-02-05T17:46:28Z</dcterms:modified>
</cp:coreProperties>
</file>