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0" r:id="rId3"/>
    <p:sldId id="289" r:id="rId4"/>
    <p:sldId id="283" r:id="rId5"/>
    <p:sldId id="287" r:id="rId6"/>
    <p:sldId id="284" r:id="rId7"/>
    <p:sldId id="285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4D-63D8-47BC-B025-114D763CB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F9BC-F076-4ABF-894A-C252059C4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602E-6B08-42E1-8CC3-0CBDBC78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47CA-982E-4836-8DFE-64F4A10C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BD3E-A3B2-4637-B4AC-9835A358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E2DA-D376-4427-ACEF-8CB8E37A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DA91F-7C5D-4E4D-9A88-3C44FFB1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34F0-8BE4-4EFE-9FF7-4570B959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A1EB-A3FB-432D-AB04-ABD243CA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DC6F-10CF-4227-8687-C401F1AD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80BFD-21BC-4CE2-B79A-E6C88DA4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7BA2-47DC-4C1C-8A1B-32749328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8F4B-30FB-4064-AC70-4F8FE0AB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EC2E-5422-4FFC-BF6A-0D3D9830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186C-5C10-4AC9-93E1-AEF2428B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959D-EF1C-4142-8EC8-F4B6F7E9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8B43-569E-4B54-A740-3FF48B37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5F62-6A7F-44EF-B369-8DDC2A2D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2ADB-2760-49BF-BE9C-184AF20C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D244-01EA-49DA-B4BD-D5C6B521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2B97-EBDF-4FAF-A77C-9816527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03711-A37A-45B5-86E7-515BE6EB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DDD3-7944-4FA7-91B9-09BABFCF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9288-1388-46E2-A6EC-788CC4B9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24F5C-7F10-457F-B8E4-E9BA0435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965-F16A-47E5-87D5-804B4E9C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8A88-B4EE-44FD-808E-4E978B694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FF61A-BE0B-436B-AA7E-B4739161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EEA27-D3EE-486E-A738-FA9CFD51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D9AD7-42B2-4657-A646-9483BEBF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E95F-40A6-482F-88CF-02260F8D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4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093A-CDA2-45AC-8224-DE83AF0A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0183-07D0-4F13-A0FB-2BE10F0A9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99661-2019-4207-A300-7C0297D4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C8E1-586B-4707-8B98-CDCA3BECA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641F-4F30-49C2-8C4F-6E2181BCC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FEC4-CB7A-4591-970E-5430274B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89FA-8144-44BE-A8D3-E92075B3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DBD4-FB54-495B-B2F7-896B2382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0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34F1-DB9A-475F-90DB-AF3168EC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62E50-A940-47E5-95E7-F97E34E1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DFC6C-8C8F-455A-A670-7741DDBB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C051C-7C27-4B0F-B60A-1FCD2F40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E02BF-554E-4486-BC07-C5AC3324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34F53-407A-4E25-A521-229B8CBC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378A6-FB5E-4145-83DC-D57B2FA9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7178-AF37-48F1-A1D5-AD832965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8B11-F4B5-45BA-922E-9316C26E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AE4CE-B8B3-42F1-9ACA-78E57D40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A8B3-C128-4FDF-A6D2-62DD245D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0C56B-9E7D-4690-8B3B-157680C8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D953-FC1F-4AF2-865D-D318E73E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5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0446-451F-4483-B30E-EC2FC604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989E6-005A-429C-B191-708A1CB55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8AE1C-228F-4EB6-90C6-F0718D61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4F31B-8E3A-4E83-91DD-B805E6F5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BA80-279D-4D41-9260-4BF98143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7D09A-98AC-4E1A-8D32-31303FF1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067E0-F5E9-4B98-A45B-D29E3215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86C7-9970-4013-8EDD-18F0EB92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8030-A6B4-4AD6-BC09-F22840370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2D51-D8A5-4247-85FC-E41E8B44BC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50D4-74DC-4EF5-9004-03BEBCE96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CE71-CADA-4841-A212-65E48A0E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400"/>
            <a:ext cx="10972799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– View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Template</a:t>
            </a:r>
          </a:p>
        </p:txBody>
      </p:sp>
    </p:spTree>
    <p:extLst>
      <p:ext uri="{BB962C8B-B14F-4D97-AF65-F5344CB8AC3E}">
        <p14:creationId xmlns:p14="http://schemas.microsoft.com/office/powerpoint/2010/main" val="27614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4667794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Based View</a:t>
            </a:r>
          </a:p>
        </p:txBody>
      </p:sp>
    </p:spTree>
    <p:extLst>
      <p:ext uri="{BB962C8B-B14F-4D97-AF65-F5344CB8AC3E}">
        <p14:creationId xmlns:p14="http://schemas.microsoft.com/office/powerpoint/2010/main" val="21296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based view, is a Python function that takes a Web request and returns a Web response.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response can be the HTML contents of a Web page, or a redirect, or a 404 error, or an XML document, or an image or anything.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view function takes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as its first parameter.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returns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contains the generated response. Each view function is responsible for returning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call these functions as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function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function of application or 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(‘html/variable/text’)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301CC-C314-4CE2-B4AC-366FD73EB217}"/>
              </a:ext>
            </a:extLst>
          </p:cNvPr>
          <p:cNvSpPr txBox="1"/>
          <p:nvPr/>
        </p:nvSpPr>
        <p:spPr>
          <a:xfrm>
            <a:off x="3990109" y="3860799"/>
            <a:ext cx="203267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B66AC0-DBBF-413C-87C3-B61272DEE333}"/>
              </a:ext>
            </a:extLst>
          </p:cNvPr>
          <p:cNvCxnSpPr/>
          <p:nvPr/>
        </p:nvCxnSpPr>
        <p:spPr>
          <a:xfrm flipH="1">
            <a:off x="3269673" y="4036291"/>
            <a:ext cx="701963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451D25-CFF3-4A75-8837-89A6CDE4F973}"/>
              </a:ext>
            </a:extLst>
          </p:cNvPr>
          <p:cNvSpPr txBox="1"/>
          <p:nvPr/>
        </p:nvSpPr>
        <p:spPr>
          <a:xfrm>
            <a:off x="4207164" y="5562600"/>
            <a:ext cx="2169889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HttpResponse</a:t>
            </a:r>
            <a:r>
              <a:rPr lang="en-US" dirty="0"/>
              <a:t>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698BDB-FF08-46C0-A86A-415E4D9C3D9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12147" y="5033818"/>
            <a:ext cx="479962" cy="528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D846CF-AA94-44CE-8450-F439198AF558}"/>
              </a:ext>
            </a:extLst>
          </p:cNvPr>
          <p:cNvSpPr txBox="1"/>
          <p:nvPr/>
        </p:nvSpPr>
        <p:spPr>
          <a:xfrm>
            <a:off x="2036784" y="5747266"/>
            <a:ext cx="1143583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It’s a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6148C-DDC6-45F3-AE40-03D70267B4F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08576" y="5033818"/>
            <a:ext cx="245460" cy="713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</a:t>
            </a:r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of the application to write functions which may contain business logic of application, later it required to 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for this function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of the project.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function_name1 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(‘html/variable/text’)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function_name2 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(‘html/variable/text’)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3F175-A7C6-4B79-8EA4-00D49CEFD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62" y="1961868"/>
            <a:ext cx="2442858" cy="437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33C57-0BDF-4627-A3CD-BFE1F81B4B2C}"/>
              </a:ext>
            </a:extLst>
          </p:cNvPr>
          <p:cNvSpPr txBox="1"/>
          <p:nvPr/>
        </p:nvSpPr>
        <p:spPr>
          <a:xfrm>
            <a:off x="3906982" y="2255981"/>
            <a:ext cx="203267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32207-E173-400C-A946-47522703C50C}"/>
              </a:ext>
            </a:extLst>
          </p:cNvPr>
          <p:cNvCxnSpPr>
            <a:cxnSpLocks/>
          </p:cNvCxnSpPr>
          <p:nvPr/>
        </p:nvCxnSpPr>
        <p:spPr>
          <a:xfrm flipH="1">
            <a:off x="3306618" y="2431473"/>
            <a:ext cx="581892" cy="385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AD98D3-0BCA-41CE-839C-8E5D3407BD51}"/>
              </a:ext>
            </a:extLst>
          </p:cNvPr>
          <p:cNvSpPr txBox="1"/>
          <p:nvPr/>
        </p:nvSpPr>
        <p:spPr>
          <a:xfrm>
            <a:off x="4124037" y="3957782"/>
            <a:ext cx="2169889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HttpResponse</a:t>
            </a:r>
            <a:r>
              <a:rPr lang="en-US" dirty="0"/>
              <a:t>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45DF2-5186-4178-96A7-D0E94D9BDEF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729020" y="3429000"/>
            <a:ext cx="479962" cy="528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</a:t>
            </a:r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(‘html/variable/text’)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class which is in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so we have to import it before using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learn_python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(‘&lt;h1&gt;Hello Python&lt;/h1&gt;’)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596A8-8A19-4F08-82C7-23C90360649E}"/>
              </a:ext>
            </a:extLst>
          </p:cNvPr>
          <p:cNvSpPr/>
          <p:nvPr/>
        </p:nvSpPr>
        <p:spPr>
          <a:xfrm>
            <a:off x="6940721" y="3429000"/>
            <a:ext cx="4127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‘&lt;h1&gt;Hello Variable&lt;/h1&gt;’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learn_math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10 + 10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043FA-B4FB-4393-A841-424C8D260BEE}"/>
              </a:ext>
            </a:extLst>
          </p:cNvPr>
          <p:cNvSpPr txBox="1"/>
          <p:nvPr/>
        </p:nvSpPr>
        <p:spPr>
          <a:xfrm>
            <a:off x="3500582" y="1295399"/>
            <a:ext cx="203267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979583-943E-4562-8989-B35772BB16DE}"/>
              </a:ext>
            </a:extLst>
          </p:cNvPr>
          <p:cNvCxnSpPr/>
          <p:nvPr/>
        </p:nvCxnSpPr>
        <p:spPr>
          <a:xfrm flipH="1">
            <a:off x="2780146" y="1470891"/>
            <a:ext cx="701963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712807-1E21-4A85-B1FB-D924CB2DA5B4}"/>
              </a:ext>
            </a:extLst>
          </p:cNvPr>
          <p:cNvSpPr txBox="1"/>
          <p:nvPr/>
        </p:nvSpPr>
        <p:spPr>
          <a:xfrm>
            <a:off x="5855776" y="1397675"/>
            <a:ext cx="2169889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HttpResponse</a:t>
            </a:r>
            <a:r>
              <a:rPr lang="en-US" dirty="0"/>
              <a:t>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3A21-1DFA-4EE2-9959-C5792E1655D8}"/>
              </a:ext>
            </a:extLst>
          </p:cNvPr>
          <p:cNvCxnSpPr>
            <a:cxnSpLocks/>
          </p:cNvCxnSpPr>
          <p:nvPr/>
        </p:nvCxnSpPr>
        <p:spPr>
          <a:xfrm flipH="1">
            <a:off x="5116945" y="1609436"/>
            <a:ext cx="665019" cy="441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bldLvl="5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</a:t>
            </a:r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7115503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Application with Single view function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 marL="0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path(‘admin/’,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admin.site.urls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B080A-3089-4FE7-9862-C3C9F96FB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08" y="1804850"/>
            <a:ext cx="2442858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</a:t>
            </a:r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7262949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Application with multiple view functions.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(‘&lt;h1&gt;Hello Python&lt;/h1&gt;’)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learnpy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views.learn_python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68EB0-5C41-488C-AC6B-4956864F0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08" y="1804850"/>
            <a:ext cx="2442858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76805"/>
            <a:ext cx="8518615" cy="5467835"/>
          </a:xfrm>
        </p:spPr>
        <p:txBody>
          <a:bodyPr>
            <a:norm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 to Django Project: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 to Django Project (course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file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django.contrib.admin’,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‘course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lvl="1"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0" indent="0" defTabSz="457200">
              <a:buNone/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from </a:t>
            </a:r>
            <a:r>
              <a:rPr lang="en-US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457200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</a:t>
            </a:r>
          </a:p>
          <a:p>
            <a:pPr marL="0" lvl="0" indent="0">
              <a:buNone/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def </a:t>
            </a:r>
            <a:r>
              <a:rPr lang="en-US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lvl="0" indent="0" defTabSz="457200">
              <a:buNone/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</a:t>
            </a:r>
            <a:r>
              <a:rPr lang="en-US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457200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views.py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07652-4E64-4171-B34C-B21CDF20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96" y="1176805"/>
            <a:ext cx="2442858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316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Django</vt:lpstr>
      <vt:lpstr>View</vt:lpstr>
      <vt:lpstr>Function Based View</vt:lpstr>
      <vt:lpstr>Function Based Views</vt:lpstr>
      <vt:lpstr>Function Based Views</vt:lpstr>
      <vt:lpstr>Function Based Views</vt:lpstr>
      <vt:lpstr>Function Based Views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RK</dc:creator>
  <cp:lastModifiedBy>RK</cp:lastModifiedBy>
  <cp:revision>80</cp:revision>
  <dcterms:created xsi:type="dcterms:W3CDTF">2020-01-20T12:25:07Z</dcterms:created>
  <dcterms:modified xsi:type="dcterms:W3CDTF">2020-04-13T04:26:06Z</dcterms:modified>
</cp:coreProperties>
</file>