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E02B-63AC-4826-BF13-7A891D28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9BEB6-71E5-4D4E-B94C-8B10E7A1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93B4-DEF5-448E-AFCF-8ABB481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9152-04A5-409B-8971-C711E130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85C1-CF54-488D-9DEE-08B213BD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4B40-1453-49E3-A5FE-B11B58C8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438D7-307A-4B8D-8AE9-A4DE05ED3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04EC-6F17-48C9-B6AF-900823F2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3E69-21AF-4051-B425-701853E4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A817-ACD6-450C-92F8-085F9D0B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084E6-EE3F-430E-9BD8-07BAAF7F6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46901-315D-4E48-9C74-6AB4A24D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CB7-2F8D-4B5C-816F-F0DB1F9D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2D4F-5D4D-4B8D-811E-1CC0D4A6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C041-9AFF-439B-86AD-54ABD1D6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9606-8196-48AE-9D29-226FF983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B25A-BCF2-47AB-AEA3-8B56846A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9C1F2-C020-4008-BC01-DACF4D3D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FB86-A7E2-42F9-9124-877F0FE4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A95F-F179-4763-9E29-0866D20B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B793-CE84-4F3E-87C4-B1821AC1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9453-997E-4FA3-A445-86785174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E867B-95A1-4638-86C3-BCBB9C3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7A4D-946F-4D13-BA2D-985A08F6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71F4-2E10-4F4D-84E4-5D3067A0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76EB-07D5-4E26-8D94-27EF695D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9282-17C0-4D8D-8E49-4B95B0C2D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E15E1-982E-440E-A611-CA96F9A6F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75F5-75A0-4C63-929F-C5BB254E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B475-A619-4CFE-9FF2-31558756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AE226-7E7F-4F9E-8AE3-FC6D91C5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F8EB-2184-4494-A62B-2FA9CB67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EF3B-12BF-4882-9165-59214978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93-6D19-44ED-B27F-09F1FB50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9A8BA-FDF4-411F-B898-8DFEED142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65E0E-D4A7-4B0E-8E69-A89ABD7A6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1C5C7-92F3-4C19-ABFD-FDA59BA8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9170E-428B-4B39-BCAB-82CF93D3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7D369-2ACF-4380-B923-73707144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C05C-5C36-4388-8F41-E599FC90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FC513-27D0-4716-8DF3-339ECC4D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398A1-208C-49A5-82DA-04B2E844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4E5A3-A0A8-4B58-BE09-28FFC160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5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6985F-414A-42CB-ACF8-96EBF43F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C8DD5-BEB3-4C78-B46C-6D9711FF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6252E-641E-4325-AA51-7634198D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3A1F-5A9D-4ADA-B400-FBABE45D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C129-C481-40D0-8037-08B77877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CEF33-CCE1-4DE5-BA47-59AF8488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F5659-C634-408A-9B69-642F241B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7C1D-1ED4-4A3A-91C1-C4D6204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12AB-7029-416D-945C-8E3F9C0A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477D-1CB4-463B-8878-5C296D48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029D4-8C03-411F-B25D-BEEB9B2F2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4CD5-B8DA-443B-ADC8-EFB86777A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7ED7B-902E-4171-AE91-EB81A949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445D-D01F-4DAC-A36D-22C73973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EFDB-B1FF-4C1D-82E5-62C29FEF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BA7F5-9292-45C6-82FA-4E21531C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873F1-177B-42B8-B51D-4D2A8954E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A21D-31D9-4552-8DDC-CDF9ADC5E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FA78-6CB2-4999-8D7A-C08C020CBB5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FF24-31FD-4D7E-B09D-828A1DE5F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9E63-93E5-49EA-803E-FE1F6AA3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0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Framework (WF) or Web Application Framework (WAF) which helps to build Web Applications. 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provide tools and libraries to simplify common web development operations. This can include web services, APIs, and other resources. 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help with a variety of tasks, from templating and database access to session management and code reuse. 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80% of all web app frameworks rely on the Model View Controller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292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525963"/>
          </a:xfrm>
        </p:spPr>
        <p:txBody>
          <a:bodyPr>
            <a:normAutofit/>
          </a:bodyPr>
          <a:lstStyle/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Laravel</a:t>
            </a:r>
          </a:p>
          <a:p>
            <a:r>
              <a:rPr lang="en-US" sz="2667" dirty="0" err="1">
                <a:latin typeface="Times New Roman" pitchFamily="18" charset="0"/>
                <a:cs typeface="Times New Roman" pitchFamily="18" charset="0"/>
              </a:rPr>
              <a:t>Codeigniter</a:t>
            </a: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Zend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Django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Spring</a:t>
            </a: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Web Framework</vt:lpstr>
      <vt:lpstr>Some Web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</dc:title>
  <dc:creator>RK</dc:creator>
  <cp:lastModifiedBy>RK</cp:lastModifiedBy>
  <cp:revision>1</cp:revision>
  <dcterms:created xsi:type="dcterms:W3CDTF">2020-01-16T07:26:41Z</dcterms:created>
  <dcterms:modified xsi:type="dcterms:W3CDTF">2020-01-16T07:27:01Z</dcterms:modified>
</cp:coreProperties>
</file>