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F611-A955-406C-BF68-797EA63BD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90397-9349-4C38-A994-9A7323672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D1611-7B44-49F7-A6FF-5C96B6FC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C807-0495-47FB-80E0-A28F9F070CC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EE1E1-62D1-41F7-9A04-D6B09B66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136D-F36C-4D58-A1CA-05E5AEF6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E73-CC7E-4E3A-8066-0647AEB5C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0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6426-73DD-4DE3-893B-77E8F174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679A5-071B-4476-82ED-B184D1293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E17E1-CCB9-424D-A625-3404A3C0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C807-0495-47FB-80E0-A28F9F070CC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7125C-1FB0-4D5D-843D-0C42F9F9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A6680-9ABC-47BD-8036-B77BCA87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E73-CC7E-4E3A-8066-0647AEB5C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8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2AA29-6BB7-43EA-90F5-E78B19CCD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BE7BF-411A-43CA-83CE-3FB9A9157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6CF31-1BC0-4A72-9382-5CFCB9D4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C807-0495-47FB-80E0-A28F9F070CC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0861D-2EF4-48FB-B491-120A5893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6406F-2489-48DA-801B-BE749CEE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E73-CC7E-4E3A-8066-0647AEB5C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8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6B47-A3E9-4F01-AFD3-5144BBE1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580DD-FADE-48B3-A3BB-8F44BDCD2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10341-FCF5-4EA8-A31B-92102147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C807-0495-47FB-80E0-A28F9F070CC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9C7B0-EE0C-47F1-9D1E-C7461FEA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D54A-AD34-454B-9815-CF1589DC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E73-CC7E-4E3A-8066-0647AEB5C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2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7113-101F-4DF9-BA1C-806DC01E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1FA12-2BA9-41E3-BBFE-3B323E936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22CE8-ECD4-4E02-AFFF-0168714B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C807-0495-47FB-80E0-A28F9F070CC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CCDEC-F888-4975-A420-2D0D0093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B470-C28C-4C10-AA24-8DF744D0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E73-CC7E-4E3A-8066-0647AEB5C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0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223E-5584-4B82-B5C6-7D014292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2C7DF-6537-43AE-ABD9-7C4A56714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A53F6-678E-4EE6-A909-902A3A2BF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87833-57A9-4C12-8CF4-AA40DB96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C807-0495-47FB-80E0-A28F9F070CC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CD81F-8622-4CBB-8A85-055E4580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74E5-E8FC-4835-B68C-B24937ED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E73-CC7E-4E3A-8066-0647AEB5C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5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C0B1-F50E-4C9A-B0E7-31E88A45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7EF50-9EB4-4CFD-9AEB-44BE204A1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3C7C3-532A-4FBE-9553-DE9B1FF90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A78E3-363F-46A2-B311-6E5D4FCC3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9886A-ED75-4A75-B055-9CFE04511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0B9A9-B845-4766-B476-E9A644C0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C807-0495-47FB-80E0-A28F9F070CC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B321F-4AC0-4D66-A8FB-98E69E67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B8A28-7830-4A04-B793-F7FE8480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E73-CC7E-4E3A-8066-0647AEB5C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0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EE27-4F9E-4201-876B-DAF4334F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EA4FC-56D1-41F2-A0E6-D0013EBB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C807-0495-47FB-80E0-A28F9F070CC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6B014-D783-43C8-B961-AB15EEB2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D5037-B8D6-4F2A-A8F7-B4FD36C7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E73-CC7E-4E3A-8066-0647AEB5C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5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B20F7-DD48-4BCF-B7CF-333A156E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C807-0495-47FB-80E0-A28F9F070CC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6DA03-A991-41EF-88ED-CD0FC97C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E581F-4D4F-493B-94B6-36324455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E73-CC7E-4E3A-8066-0647AEB5C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2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81F4-8BBA-44BF-A66F-8E4698B9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47B7-A2A9-42D4-BF4F-7EDBB1A9E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76AED-7994-43EF-B425-572994FC0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7B719-AEC8-4C5E-8FBF-20327922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C807-0495-47FB-80E0-A28F9F070CC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87643-576D-4337-9F09-E357D966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C268A-D5BF-4BD0-A939-78A3FCB4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E73-CC7E-4E3A-8066-0647AEB5C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9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AF4A-5072-4C08-A104-9552E388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32E10-CD80-4194-BF23-EDB1A2DDF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B6C6-6F5C-4EA9-877F-3AEB4D66F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1CD3D-F519-4876-8343-3D3208DF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C807-0495-47FB-80E0-A28F9F070CC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03A44-B467-4D39-AB2C-2FFA294F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C874B-0D83-48A9-99D9-F5C4C6E1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E73-CC7E-4E3A-8066-0647AEB5C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2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FDE93-F11A-4A50-BAC9-BD883B05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7829F-FDAA-4FC5-A87E-79CF8CE9D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00571-4994-49F8-919C-2A2B5BD93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C807-0495-47FB-80E0-A28F9F070CC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292A7-04A3-444B-95EE-E872621AF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C2A03-FF28-43CA-94A1-ECD10ACE6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48E73-CC7E-4E3A-8066-0647AEB5C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8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45B158-7C26-4B20-A84D-1EDD2398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1081088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Application on </a:t>
            </a:r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Pythonanywhere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CAB3E2-8B4F-434F-8575-DAC926BBB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4"/>
            <a:ext cx="10515600" cy="5210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Check module/requirement list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freeze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Create a Requirements Files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freeze &gt; req.txt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Define STATIC_ROOT value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STATIC_ROOT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(BASE_DIR, 'static/')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Compress Project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Upload Compressed Project on Server</a:t>
            </a:r>
          </a:p>
        </p:txBody>
      </p:sp>
    </p:spTree>
    <p:extLst>
      <p:ext uri="{BB962C8B-B14F-4D97-AF65-F5344CB8AC3E}">
        <p14:creationId xmlns:p14="http://schemas.microsoft.com/office/powerpoint/2010/main" val="328520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45B158-7C26-4B20-A84D-1EDD2398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1081088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Application on </a:t>
            </a:r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Pythonanywhere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CAB3E2-8B4F-434F-8575-DAC926BBB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4"/>
            <a:ext cx="10515600" cy="5210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After Uploading Done Click Consoles Tab then open Bash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Create Virtual Env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mkvirtualenv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--python=/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/bin/python3.8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Make sure you are inside env then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Uncompress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unzip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projectfoldername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Go to Web Tab then Add a new Web App (Choose Manual Configuration and Python Version)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Find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virtualenv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write your env name</a:t>
            </a:r>
          </a:p>
        </p:txBody>
      </p:sp>
    </p:spTree>
    <p:extLst>
      <p:ext uri="{BB962C8B-B14F-4D97-AF65-F5344CB8AC3E}">
        <p14:creationId xmlns:p14="http://schemas.microsoft.com/office/powerpoint/2010/main" val="121290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45B158-7C26-4B20-A84D-1EDD2398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1081088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Application on </a:t>
            </a:r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Pythonanywhere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CAB3E2-8B4F-434F-8575-DAC926BBB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4"/>
            <a:ext cx="10515600" cy="5210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Go to Console Tab and Open Base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Enter into your env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envname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see list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files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Change Directory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projectfolder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projectfolder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Install Requirements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-r req.txt</a:t>
            </a:r>
          </a:p>
        </p:txBody>
      </p:sp>
    </p:spTree>
    <p:extLst>
      <p:ext uri="{BB962C8B-B14F-4D97-AF65-F5344CB8AC3E}">
        <p14:creationId xmlns:p14="http://schemas.microsoft.com/office/powerpoint/2010/main" val="247975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45B158-7C26-4B20-A84D-1EDD2398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1081088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Application on </a:t>
            </a:r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Pythonanywhere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CAB3E2-8B4F-434F-8575-DAC926BBB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4"/>
            <a:ext cx="10515600" cy="5210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Go to Web Tab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wsgi.py file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Remove Code except DJANGO Section then edit it and save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Go to Files and open inner project folder then open settings.py file then edit and save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 = False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ALLOWED_HOSTS = ['*']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 Go to consoles Tab open Bash and Active env</a:t>
            </a:r>
          </a:p>
        </p:txBody>
      </p:sp>
    </p:spTree>
    <p:extLst>
      <p:ext uri="{BB962C8B-B14F-4D97-AF65-F5344CB8AC3E}">
        <p14:creationId xmlns:p14="http://schemas.microsoft.com/office/powerpoint/2010/main" val="158829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45B158-7C26-4B20-A84D-1EDD2398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1081088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Application on </a:t>
            </a:r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Pythonanywhere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CAB3E2-8B4F-434F-8575-DAC926BBB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4"/>
            <a:ext cx="10515600" cy="5210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 Change Directory to Project Folder then run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collectstatic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collectstatic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 GO to Web Tab and look for Static Files Section there write URL and Directory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= /static/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= /home/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magicextra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resumeproject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/static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 Reload </a:t>
            </a:r>
          </a:p>
        </p:txBody>
      </p:sp>
    </p:spTree>
    <p:extLst>
      <p:ext uri="{BB962C8B-B14F-4D97-AF65-F5344CB8AC3E}">
        <p14:creationId xmlns:p14="http://schemas.microsoft.com/office/powerpoint/2010/main" val="733383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302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Deploy Application on Pythonanywhere</vt:lpstr>
      <vt:lpstr>Deploy Application on Pythonanywhere</vt:lpstr>
      <vt:lpstr>Deploy Application on Pythonanywhere</vt:lpstr>
      <vt:lpstr>Deploy Application on Pythonanywhere</vt:lpstr>
      <vt:lpstr>Deploy Application on Pythonanywhere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Application on Pythonanywhere</dc:title>
  <dc:creator>RK</dc:creator>
  <cp:lastModifiedBy>RK</cp:lastModifiedBy>
  <cp:revision>6</cp:revision>
  <dcterms:created xsi:type="dcterms:W3CDTF">2020-06-24T13:41:25Z</dcterms:created>
  <dcterms:modified xsi:type="dcterms:W3CDTF">2020-06-24T13:44:26Z</dcterms:modified>
</cp:coreProperties>
</file>