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27B84-7604-4725-B019-3B66003705C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7DC38-FA43-458A-9797-E168731B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7DC38-FA43-458A-9797-E168731BB3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E41E-F791-498E-8AAF-97B9E164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2213-1DA3-4CBD-9E15-101ED942A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DE85-CDF5-4099-BC4D-A959B86B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ABEB3-4FE4-4FD4-A7CD-63997458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FFFD-04A8-463A-B598-8E22D78B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CB29-DE01-4CD7-A723-EC56A8FE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5845B-624A-44CF-914E-A1D58B076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17BB-14A3-465A-8F98-4B61745E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8952-BE69-4D23-AEDB-CFE5D02D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68AA-CE1C-437D-B342-F9AED716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AA4C5-FAB0-454B-A6D8-3DD402DFA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3E521-4681-4100-AE1C-5B2A58D29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8879D-C72B-4EA2-8580-E4C3D506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15D0-9987-4706-93BF-519C9397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73B6-57B3-4471-8C51-195A66C8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C5CB-2693-46F6-B499-790545FB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B636-F6C7-4341-8E13-29D492A4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D03C-38EC-448B-A989-049CD5BA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B49-FA20-4564-BF62-4CD9E822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675B-8232-47DB-AA75-55C4513D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71A8-096B-43FB-9CBE-BCFAFFF0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41C3-67D5-4DDD-B5DE-A5BF8F53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E1312-0479-401D-BDD2-9139CC6D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8417-A137-4756-A1D0-6EF94FC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5A14-E7BF-44A4-9568-D15DFB25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D3D-9664-4896-84D2-0619163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65E6-7F8E-4DB9-A320-6090BD97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54744-A0C2-4BD5-949B-779200DF6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2CF97-1224-41F4-B2AC-7748A45B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68E63-D49C-4709-A3F7-41EDFDDB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12CD-311D-4EB8-B3B3-1A7CE4B6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6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B56F-AAF9-4C99-B8D9-3F3D4D07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6D22-B0D0-4F9D-85F8-CEC68C0A4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775B1-0D68-4B18-909F-89B179316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73B16-F928-45B1-94FB-4E83172CA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8BDC-2397-48F2-A7E0-09CB988E6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E697F-1211-495C-A0B6-7B3B0B46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A3171-AB30-4031-AEF4-E00DED07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8BDED-F8A2-4F97-A402-025235EF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1329-725E-4C7C-B6C8-90EF9F28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3D727-F420-4C26-BD03-8B865A70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2DD39-68AF-491A-B9B4-1C32B1A7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7DF0E-70AD-4FBD-8F89-D5D9F4F9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7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A887-3CA1-46D6-A8EC-B3970C5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7CCA2-4B8C-4DD1-AD73-D694C227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BFBCC-9169-476E-814F-B8CB3594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8A50-395D-4C95-ABC5-97EC4CD4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60C4-F6BD-47A4-B160-B9305B60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27F8-99AC-4D02-972C-ECBD8514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7DBCF-E71C-437C-906B-0C291F4D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82E82-FC19-4170-9E62-811669F3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8D665-F906-4CB5-9B9C-9541DA73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1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2B4E-8C83-4130-B2E5-F5E02C98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E6E0F-B5DA-4513-93CF-CDB34D789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91D9D-039D-49D7-BBFE-B04406C3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C3BED-E20F-46BD-A525-B86C3EC7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18ED5-39CB-4310-A829-25EB55F7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9EDF-7AD6-4CA1-B2CB-ED2D0A72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F5911-9293-401B-8A2D-1EC880D8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1691-2A13-4700-A436-8E82DE0D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37C1-CB94-4488-B3E4-F4084611F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CAAE-F615-474D-99E9-CF390C8B09D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E655-4C59-4DF8-A6EE-28354EAB1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66A7F-9C09-4C02-93C8-5B65EE9E7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36010-0FEC-45A4-A1D1-F1A3326E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1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BD1D-4733-4199-BD92-E28443B6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Relational Mapper (ORM)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4767-537F-4A6A-B114-0738A231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00"/>
            <a:ext cx="10515600" cy="521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Mapper (ORM), which enables application to interact with database such as SQLite, MySQL, PostgreSQL, Oracle.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ORMs automatically create a database schema from defined classes or models. It generate SQL from Python code for a particular database which means developer do not  need to write SQL Code.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maps objects attributes to respective table fields.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change the database if we use ORMs hence project becomes more portable.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Django's ORM is just a way to create SQL to query and manipulate your database and get results in a pythonic fashion.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ORMs use connectors to connect databases with a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6253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BD1D-4733-4199-BD92-E28443B6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Relation Mapper (ORM)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5D0CF90-ECF9-4E59-A967-99916CD72EA0}"/>
              </a:ext>
            </a:extLst>
          </p:cNvPr>
          <p:cNvSpPr/>
          <p:nvPr/>
        </p:nvSpPr>
        <p:spPr>
          <a:xfrm>
            <a:off x="7802880" y="2151016"/>
            <a:ext cx="1567543" cy="1942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1FABEC-6B98-4D66-861B-7236BE072D7D}"/>
              </a:ext>
            </a:extLst>
          </p:cNvPr>
          <p:cNvSpPr/>
          <p:nvPr/>
        </p:nvSpPr>
        <p:spPr>
          <a:xfrm>
            <a:off x="2429693" y="2151016"/>
            <a:ext cx="2368732" cy="20029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A7F822-D123-4B6D-B555-3CD3A5AF6180}"/>
              </a:ext>
            </a:extLst>
          </p:cNvPr>
          <p:cNvSpPr/>
          <p:nvPr/>
        </p:nvSpPr>
        <p:spPr>
          <a:xfrm>
            <a:off x="4798425" y="2952206"/>
            <a:ext cx="3004455" cy="29609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BD1D-4733-4199-BD92-E28443B6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Relation Mapper (ORM)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730DC-82FE-45A0-AC56-B1B706A96491}"/>
              </a:ext>
            </a:extLst>
          </p:cNvPr>
          <p:cNvSpPr/>
          <p:nvPr/>
        </p:nvSpPr>
        <p:spPr>
          <a:xfrm>
            <a:off x="339634" y="1543278"/>
            <a:ext cx="499872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models.IntegerField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=70)</a:t>
            </a:r>
          </a:p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models.EmailField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=70)</a:t>
            </a:r>
          </a:p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stupass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models.CharField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=70)</a:t>
            </a:r>
          </a:p>
          <a:p>
            <a:pPr defTabSz="54864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EB198-3A2E-4965-AF31-12DA84607AD3}"/>
              </a:ext>
            </a:extLst>
          </p:cNvPr>
          <p:cNvSpPr/>
          <p:nvPr/>
        </p:nvSpPr>
        <p:spPr>
          <a:xfrm>
            <a:off x="7114903" y="1266279"/>
            <a:ext cx="4737463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enroll_student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</a:p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"id" integer NOT NULL PRIMARY KEY AUTOINCREMENT, </a:t>
            </a:r>
          </a:p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integer NOT NULL, </a:t>
            </a:r>
          </a:p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varchar(70) NOT NULL, </a:t>
            </a:r>
          </a:p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varchar(70) NOT NULL, </a:t>
            </a:r>
          </a:p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stupass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varchar(70) NOT NULL</a:t>
            </a:r>
          </a:p>
          <a:p>
            <a:pPr defTabSz="54864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6CF2DF-3BED-4C71-B743-4F74AC2B8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27637"/>
              </p:ext>
            </p:extLst>
          </p:nvPr>
        </p:nvGraphicFramePr>
        <p:xfrm>
          <a:off x="6949441" y="4618928"/>
          <a:ext cx="506838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677">
                  <a:extLst>
                    <a:ext uri="{9D8B030D-6E8A-4147-A177-3AD203B41FA5}">
                      <a16:colId xmlns:a16="http://schemas.microsoft.com/office/drawing/2014/main" val="4239147036"/>
                    </a:ext>
                  </a:extLst>
                </a:gridCol>
                <a:gridCol w="1013677">
                  <a:extLst>
                    <a:ext uri="{9D8B030D-6E8A-4147-A177-3AD203B41FA5}">
                      <a16:colId xmlns:a16="http://schemas.microsoft.com/office/drawing/2014/main" val="717423920"/>
                    </a:ext>
                  </a:extLst>
                </a:gridCol>
                <a:gridCol w="1013677">
                  <a:extLst>
                    <a:ext uri="{9D8B030D-6E8A-4147-A177-3AD203B41FA5}">
                      <a16:colId xmlns:a16="http://schemas.microsoft.com/office/drawing/2014/main" val="3976874698"/>
                    </a:ext>
                  </a:extLst>
                </a:gridCol>
                <a:gridCol w="1013677">
                  <a:extLst>
                    <a:ext uri="{9D8B030D-6E8A-4147-A177-3AD203B41FA5}">
                      <a16:colId xmlns:a16="http://schemas.microsoft.com/office/drawing/2014/main" val="1456278412"/>
                    </a:ext>
                  </a:extLst>
                </a:gridCol>
                <a:gridCol w="1013677">
                  <a:extLst>
                    <a:ext uri="{9D8B030D-6E8A-4147-A177-3AD203B41FA5}">
                      <a16:colId xmlns:a16="http://schemas.microsoft.com/office/drawing/2014/main" val="3646327539"/>
                    </a:ext>
                  </a:extLst>
                </a:gridCol>
              </a:tblGrid>
              <a:tr h="146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stuid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stuemail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stupass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42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57763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FAB80D1D-399D-4D67-B2A2-C78C38CFCB01}"/>
              </a:ext>
            </a:extLst>
          </p:cNvPr>
          <p:cNvSpPr/>
          <p:nvPr/>
        </p:nvSpPr>
        <p:spPr>
          <a:xfrm>
            <a:off x="5355771" y="2299063"/>
            <a:ext cx="1759132" cy="2927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CEF6D75-7369-441E-B5FC-670A9E17B677}"/>
              </a:ext>
            </a:extLst>
          </p:cNvPr>
          <p:cNvSpPr/>
          <p:nvPr/>
        </p:nvSpPr>
        <p:spPr>
          <a:xfrm>
            <a:off x="9300754" y="3574603"/>
            <a:ext cx="304800" cy="104432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BD1D-4733-4199-BD92-E28443B6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4767-537F-4A6A-B114-0738A231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00"/>
            <a:ext cx="10515600" cy="521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defined as a list containing all those objects we have created using the Django model.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you to read the data from the database, filter it and order it.</a:t>
            </a:r>
          </a:p>
        </p:txBody>
      </p:sp>
    </p:spTree>
    <p:extLst>
      <p:ext uri="{BB962C8B-B14F-4D97-AF65-F5344CB8AC3E}">
        <p14:creationId xmlns:p14="http://schemas.microsoft.com/office/powerpoint/2010/main" val="29507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194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Object Relational Mapper (ORM)</vt:lpstr>
      <vt:lpstr>Object Relation Mapper (ORM)</vt:lpstr>
      <vt:lpstr>Object Relation Mapper (ORM)</vt:lpstr>
      <vt:lpstr>QuerySet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dc:creator>RK</dc:creator>
  <cp:lastModifiedBy>RK</cp:lastModifiedBy>
  <cp:revision>13</cp:revision>
  <dcterms:created xsi:type="dcterms:W3CDTF">2020-03-02T05:54:09Z</dcterms:created>
  <dcterms:modified xsi:type="dcterms:W3CDTF">2020-03-02T17:51:00Z</dcterms:modified>
</cp:coreProperties>
</file>