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87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EB7D-5575-4C02-9A73-3A151656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A0AEA-58B0-4831-AF49-30D4A860A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3832-FB7E-4562-AFEC-CC5330E0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2752-8AD5-4C07-A70A-A1418DA6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01A3-1D96-4203-8BD5-7084357F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DBD7-4226-4E90-AF2F-C54FD8B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88EFC-B122-4A9E-8ABE-47EFF497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71C6-0D71-4A1A-973B-8A2A7C8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C0DF-D39F-4D5E-A047-7D1C3FB4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F61A-08F7-45E4-927D-99471708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69601-4AEB-4713-9A7E-463E36133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905FD-EC61-4D1A-AF38-E9A6CD587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7BF5-72EF-4210-9ADC-6B332E54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AF98-4A62-4199-9422-D7864CCF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E7F85-09E5-4B98-8FAE-EA7C684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B8F-16ED-4375-8908-6A042D54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725E-3544-4366-8D99-62A4B37C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4A30-1B16-476C-B71E-58D497F4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3E93-3447-4A5F-9F9F-78A0607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A3FC-7360-4CD8-A03E-956E988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00F1-B4F0-490D-8247-B56E782B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4D94F-333A-44E9-A646-D7B7B58E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41BC-3E33-4F6B-9085-087633A5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316C-0A9A-462C-80D0-1DD69671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B30C-56F3-4089-A07F-D6E76B6A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EA4-4F6F-4D27-8257-37524689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2A2-2A26-480C-87C3-1FB2E026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E833-0FB6-40BB-96F0-72776EC0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1B11-B6FD-4C65-B9C0-528B2E5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ECDF-EA85-411E-B5CE-7D3C832F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29F6-51A6-404F-8713-3644020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401E-595E-4AD8-BE29-A4D5963E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D33A-5C69-496F-A732-AA97B3EC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98429-3DD6-4961-A0CD-4D059F8C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FBFB-1FA8-49C4-81F1-8E44959E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29183-3332-4D45-A487-8F270CB4E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7D4F6-A311-41FE-BF74-BA4EA5C0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0E350-2638-4B9A-AB5B-5E2878F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66FF7-A688-4539-AA53-709D4E4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C27-A188-458F-8BB9-9C6D248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38460-A37B-4774-9F8C-5ECB8EC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94FAD-0672-4F58-BF03-271313FF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67EE1-4A1B-4D4F-8A2C-460FC3C8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66C76-39B2-434D-A39E-B9199765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EB26-3035-4164-92B3-4B8D80E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9C4D1-ACF7-4629-888E-F35B9E6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538F-E9CC-462F-ACE9-4F724E1E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9A29-A3AF-4B38-94FF-AE824A45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54A4F-61AB-4F71-92F7-6020CE67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AB04-E956-4799-970B-53A4D0C1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46A2-7D1C-4721-95AA-68C10AAC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5A94-928D-4762-84FB-34A959C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E947-E0C4-4351-9D6D-5A3EE55E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6BC0A-96C9-4DBC-B4C4-110156539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75A7E-A8B1-4B6D-B363-4D2C8BA6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B2C3C-0EC2-49A4-8867-3FA96092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2A98-4150-4D79-A96F-011F5DD4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2E6FD-7153-446B-96FB-9C6AD6DE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4602E-2338-49B4-B72E-41947F48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96E0F-9A2C-4367-8EDB-55EE20C3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5284-F904-49D8-8CED-6E981C7B9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2CD7E-CD12-41A1-A894-A9FE77CCF4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C654-B16E-4ADB-9C17-23A57CF8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A8E2-8E06-4801-812D-F0AE3EA2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B49E-B4C4-46E8-B251-B9CEEF0AA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Table Data to User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get data from database in views.py then pass it to template files using render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which is passed by render function of views.py file in template file</a:t>
            </a:r>
          </a:p>
        </p:txBody>
      </p:sp>
    </p:spTree>
    <p:extLst>
      <p:ext uri="{BB962C8B-B14F-4D97-AF65-F5344CB8AC3E}">
        <p14:creationId xmlns:p14="http://schemas.microsoft.com/office/powerpoint/2010/main" val="31710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( )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( ) – It returns a copy of current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ModelClassName.objects.all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get DB data in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import your own model class from models.py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enroll.models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Student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‘enroll/studetails.html’, {‘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’:stud})</a:t>
            </a:r>
          </a:p>
        </p:txBody>
      </p:sp>
    </p:spTree>
    <p:extLst>
      <p:ext uri="{BB962C8B-B14F-4D97-AF65-F5344CB8AC3E}">
        <p14:creationId xmlns:p14="http://schemas.microsoft.com/office/powerpoint/2010/main" val="1726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Data from views.py in template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templates/enroll / studetails.html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&lt;h1&gt;Student Page&lt;/h1&gt;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{%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%}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&lt;h1&gt;Show Data&lt;/h1&gt;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{% 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&lt;h5&gt;{{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st.stuid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}}&lt;/h5&gt;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&lt;h5&gt;{{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st.stuname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}}&lt;/h5&gt; 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{%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{% else %}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&lt;h1&gt;No Data&lt;/h1&gt;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{% endif %}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40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Show Table Data to User</vt:lpstr>
      <vt:lpstr>all ( )</vt:lpstr>
      <vt:lpstr>Writing Code to get DB data in views.py</vt:lpstr>
      <vt:lpstr>Get Data from views.py in template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Table Data in View</dc:title>
  <dc:creator>RK</dc:creator>
  <cp:lastModifiedBy>RK</cp:lastModifiedBy>
  <cp:revision>33</cp:revision>
  <dcterms:created xsi:type="dcterms:W3CDTF">2020-01-22T08:38:40Z</dcterms:created>
  <dcterms:modified xsi:type="dcterms:W3CDTF">2020-03-03T14:15:25Z</dcterms:modified>
</cp:coreProperties>
</file>