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F958-7F1D-45E2-8EE9-8B595035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8FBD-25A1-4701-B54C-44C8005C9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6AA7-BE7F-4A2A-B3A5-88829C3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06B1-6C13-41AC-AB75-A829F042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0C3A-E22F-44F1-B0E9-C8FBBE8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933-2B75-4791-AA6E-8FF0B8E4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A857A-9E7E-4792-BD0B-8F1030D4C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83D3-789F-458F-BC4D-C197486C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AAD2-A4BC-4A52-8BAF-CD353C53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89EA-99D8-4D91-8570-D631DC3C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70431-8331-4848-A042-177CDE66B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1D58-E8E3-4FCF-8868-1EE5102A8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8B4E-5DFB-4DD6-BD0B-8C8C965D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5D8A-7F34-48E9-A56D-15C77476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6AA1-50CB-49F2-A5D4-19B3FA3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DB2F-384C-4024-A19F-78516A5F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2B2B-D451-4606-A895-B1922833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A446-CA96-471C-8DE4-2EEEB551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4899-6F24-48BA-B2D3-07ECB25C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A6E5-8FCC-468B-8638-B9D7B28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FE6D-AD7D-4916-A623-8E1DA91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0E90D-5B04-4FD2-9AF0-4B42E1AB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B61F-873B-4ABC-BD9D-EA37A11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E814-3753-490C-9DB5-F41FDE4F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DB6B-A3C9-4F35-B2B9-C206A3AE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6D15-2CE3-4607-B5DA-CA095EB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04A1-F842-4132-817B-63F51D02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E0D7-838D-4A42-A6A9-2DE1EF107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ABA1-6E2C-43E3-8010-DF649E3E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B0CF1-4C4B-4B8C-8F60-4D009FDF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2419-D191-41D9-838F-8D7C3AFD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A9F1-28EC-42FC-80AB-63C6383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17E22-90FA-4BD9-BD03-FA09DB05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43D3-F41A-4AC3-A53E-ED1D0D715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75EF8-9FAC-4454-91F2-10DADFA7D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2BE3C-5E3E-4614-92D7-91E7554F5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4D3C2-9397-4902-9428-E60F5BD2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D3486-56B2-4B89-A28E-6FD94917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99512-0FE5-4F57-9300-71714B7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C462-FB81-458D-B98A-9A63F119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149D-B162-45A1-AF88-B09CA9B7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01F92-35F2-4165-BD2E-421081C3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A8D0-640F-48E7-B390-3645BE92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644F0-ACA9-4761-B06A-AC3ED184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C9844-A9F1-4E4E-A19F-8E974DEA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28644-D61A-43E2-9014-126DB81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8738-95C0-4457-815F-9AD059DC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75C0-C2CE-416F-92DF-82194E44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8A8BF-30CA-498B-A862-991C25B2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3FE5-14C2-4ED8-B2BC-9425C851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9DE6-D492-4CF8-9742-DBFAA06E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26A4-0E40-42CA-B401-319855D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F8D7-C3B5-4C68-83C5-39BD789A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A59E2-F7F9-4D08-B6C2-6646030D3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C2C2-564D-4BF0-AB2B-7B62C1F3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21F2-31A3-4BD0-9989-1F00A2DB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F775-B2FF-48FD-9A16-A112B28C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6D3C-7C93-430C-AD18-F11141E8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6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09AF8-B5FE-4DF8-9E03-3591AC62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A4FC6-0952-418F-8CBB-38904609E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6CB9-CC51-44A2-8C5F-40C232955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7BAA-185A-4E9F-A6EA-BC170F4F9F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64BB-19C8-4550-B52D-224014351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A50E-98D7-45A2-91B5-9AC9CD20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2E47-D1FF-4836-A80A-D5D3DFD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3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dm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Application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built-in application provided by Django.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admin interface for CRUD operations without writing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reads metadata from your models to provide a quick, model-centric interface where trusted users can manage content on your site.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Application can be accessed 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http://127.0.0.1:8000/admin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User is required to login into Admin Application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Super User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super user to login into admin interface of the admin application. 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createsuperuser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used to create super user.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python manage.py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createsuperuser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Register Model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8608291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registering our table which we has created using model class, to default admin interface.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Register Follow:-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which is inside Application Folder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your own Model Class created inside Application’s models.py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admin.site.register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ModelClassName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admin.py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enroll.models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Student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admin.site.register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0B82E-178E-4162-B32F-A83ED503E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60" y="33805"/>
            <a:ext cx="2137758" cy="64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__str__( ) Method</a:t>
            </a:r>
            <a:endParaRPr lang="en-US" sz="53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8765309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__str__() method is called whenever you call str() on an object. To display an object in the Django admin site and as the value inserted into a template when it displays an object. Thus, you should always return a nice, human-readable representation of the model from the __str__() method.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this Method in your own model class which is inside models.py file.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__str__(self):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self.fieldName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__str__(self):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self.stuname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652A2-1FB0-4F5E-9EB7-E0B88CF4F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9" y="33805"/>
            <a:ext cx="2137758" cy="64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3811"/>
            <a:ext cx="8177349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representation of a model in the admin interface.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table’s all data in admin interface we have to create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in admin.py file of Application folder.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Class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=(‘fieldname1’, ‘fieldname2’, …….)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Above Created Class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admin.site.register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=(‘id’,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admin.site.register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C683-6DAB-4E8A-92CD-DE21CBCC3E83}"/>
              </a:ext>
            </a:extLst>
          </p:cNvPr>
          <p:cNvSpPr txBox="1"/>
          <p:nvPr/>
        </p:nvSpPr>
        <p:spPr>
          <a:xfrm>
            <a:off x="6200504" y="2813651"/>
            <a:ext cx="2197012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D1CFFE-985B-40F2-B63B-343EE16BAF9F}"/>
              </a:ext>
            </a:extLst>
          </p:cNvPr>
          <p:cNvCxnSpPr>
            <a:cxnSpLocks/>
          </p:cNvCxnSpPr>
          <p:nvPr/>
        </p:nvCxnSpPr>
        <p:spPr>
          <a:xfrm flipH="1">
            <a:off x="2534196" y="3182983"/>
            <a:ext cx="3666308" cy="126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3088B68-3E0F-4659-A7A4-C46558EB4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9" y="33805"/>
            <a:ext cx="2137758" cy="64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3811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which fields are displayed on the change list page of the admin. If you don’t set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admin site will display a single column that displays the __str__() representation of each object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values that can be used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a model field.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callable that accepts one argument, the model instance.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representing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that accepts one argument, the model instance.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representing a model attribute or method (without any required arguments).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Model by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3811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decorator can be used to register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admin.register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(ModelClassName1, ModelClassName2,… ,site=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custom_admin_site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Model Classes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admin.register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Class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ModelAdminClassName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=(‘fieldname1’, ‘fieldname2’, …….)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admin.register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admin.ModelAdmin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list_display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=(‘id’,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479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Admin Application</vt:lpstr>
      <vt:lpstr>Create Super User</vt:lpstr>
      <vt:lpstr>How to Register Model</vt:lpstr>
      <vt:lpstr>__str__( ) Method</vt:lpstr>
      <vt:lpstr>ModelAdmin</vt:lpstr>
      <vt:lpstr>list_display</vt:lpstr>
      <vt:lpstr>Register Model by Decorator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Application</dc:title>
  <dc:creator>RK</dc:creator>
  <cp:lastModifiedBy>RK</cp:lastModifiedBy>
  <cp:revision>69</cp:revision>
  <dcterms:created xsi:type="dcterms:W3CDTF">2020-01-21T17:27:48Z</dcterms:created>
  <dcterms:modified xsi:type="dcterms:W3CDTF">2020-03-04T18:22:41Z</dcterms:modified>
</cp:coreProperties>
</file>