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5" r:id="rId4"/>
    <p:sldId id="264" r:id="rId5"/>
    <p:sldId id="273" r:id="rId6"/>
    <p:sldId id="27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747-FC3D-4845-9D6F-3864DDF15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D452-3859-49FA-A65F-43ECFB2F0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9D34-A8DC-4B22-944E-5B81CCEA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288C-20E7-4F22-8ED3-D26F8810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B6CA-6078-434C-9007-EB9AE824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51C2-B2C9-4C04-A9E5-4B99894B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BB7F9-606C-4079-83CE-1643CDFB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1624-F1B0-483C-8C8D-6F217B66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AFA0-5DF2-4BE1-8F7C-00FB274A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C11D7-B25B-43FC-9BBC-F12AFDD9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9E80B-E2C1-404D-984C-64D3CDFAF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C126-A2FB-4B71-9820-DBF56AD6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4B37-396A-40FF-AAC7-CDFF0DD3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EB96-EDA2-492B-9DEF-7F98965E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55D0-B19A-45FB-8880-E99F488E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FCD5-5601-4C45-8C96-127B33A2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3E7C-503C-4630-B98B-711A15A9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3D41-C00E-4704-9D7F-14060E58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E90F-DE66-4F03-8C8E-87E1A361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8888-10DA-495F-8819-75DB1465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17E4-F973-4E22-9401-EC8F1554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3ECA-0027-478E-AF69-F6B8784E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5AB19-02D7-4273-87F5-4BBC42B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171D-4844-4815-A5AF-4792AE06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1F96-C9D0-4F76-A42D-CBD93624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3856-5377-4134-8938-37B7AD01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96DC-BD59-4E8C-BB6D-934A78654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E0F6-A7F2-4554-94B8-386C577D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83ED-7578-4AB3-A905-CBB25C96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743B-F440-4C6C-8B37-D6BE7B65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DE65-267B-4DA1-AE8D-187694C4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3D37-DB96-43B8-B455-EF79C688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FB1D1-C0AD-4494-A7DD-D12536DB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0FB07-B026-4DBD-91A8-981D88929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99DA2-7C6E-4E97-8EDB-3ED23B824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28B6A-ACA3-4824-81F2-92DCE0D96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5A6E9-9A86-46ED-B654-938279A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E9619-014A-4557-83B2-6D2A1165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0ACFA-90C8-41F9-A783-D1E97E21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F75-59A8-4981-8D08-EAC89904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36226-5829-4C0F-8F3C-6E3D1CB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B55F7-B8E9-4757-885A-25358C83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E3CC9-5A5B-4518-BC41-8C8C9C78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91ADC-1743-4FF4-910F-879A4E74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137CA-1E8E-4AB1-9E85-25BF7FF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62AD-4B50-4028-BEDB-9223D093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E312-0D3A-45DC-A210-CC35AB35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B189-66E0-42ED-9587-01D0CAB2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7C299-345A-40B5-B333-B84FCD06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29FBE-F3C1-428C-A7E5-071E2E82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2157-C03F-4537-B66F-B4793B19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0AAF-EBF4-43C6-82C1-E72880C4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3D8E-F56E-4704-AEE6-0A143090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C8DD9-3D68-4BF2-85F1-F2481A34B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6E729-324D-497D-98C6-E22FC36E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C191-ED49-487C-B7A9-8D98B062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449D-7C82-4D5D-BB25-FC526260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C731-CBC3-41D0-B755-BA97A5F8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A3948-966D-485F-A9D7-2182788B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3722-5092-42DC-B747-4B54E899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AA5F-27E9-4AAA-A5DF-B8E463B44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D343-235D-4F79-891D-93AE0FF3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66DB-2618-4F0B-8A60-DD1D3F5A5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View Template (MVT)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MVT is an design pattern that separates an application into three main logical components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component has their own role in a Project.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responsible to handle database. It is a data access layer which handles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915A1-29C9-40E8-80C1-BDEA44850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75" y="2212354"/>
            <a:ext cx="3113067" cy="27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send request by interacting with template, the view handles these requests and sends to Model then get appropriate response from the Model, sends response to template.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also have required logics.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as a mediator between Template and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940FE-E7E7-4AF1-9827-697613EA6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55639"/>
            <a:ext cx="4064000" cy="26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how data should be presented to the application user. User can read or write the data from template.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it is responsible for showing end user content, we can say it is user interface.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consists of HTML, CSS, JS mixed with Django Template Language.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1EA82-E6F6-449B-81C1-D6AF3A205A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17"/>
          <a:stretch/>
        </p:blipFill>
        <p:spPr>
          <a:xfrm>
            <a:off x="812800" y="3327400"/>
            <a:ext cx="3149600" cy="2738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46C68-2BB2-43D4-9461-CE17E96BE5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1"/>
          <a:stretch/>
        </p:blipFill>
        <p:spPr>
          <a:xfrm>
            <a:off x="4470401" y="3375637"/>
            <a:ext cx="3433471" cy="2641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033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2C3BC46-6BF7-4163-8FE5-F7408B397277}"/>
              </a:ext>
            </a:extLst>
          </p:cNvPr>
          <p:cNvSpPr/>
          <p:nvPr/>
        </p:nvSpPr>
        <p:spPr>
          <a:xfrm>
            <a:off x="406400" y="2796641"/>
            <a:ext cx="812800" cy="8128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62EEA3-2AE9-40AC-A386-FA7C0AA39896}"/>
              </a:ext>
            </a:extLst>
          </p:cNvPr>
          <p:cNvSpPr/>
          <p:nvPr/>
        </p:nvSpPr>
        <p:spPr>
          <a:xfrm>
            <a:off x="2387600" y="2949041"/>
            <a:ext cx="1320800" cy="50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73C8B3-8791-40A0-B723-6B464B8D446F}"/>
              </a:ext>
            </a:extLst>
          </p:cNvPr>
          <p:cNvSpPr/>
          <p:nvPr/>
        </p:nvSpPr>
        <p:spPr>
          <a:xfrm>
            <a:off x="4978400" y="1272641"/>
            <a:ext cx="1524000" cy="142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775D95-AA6D-445A-9B10-68EAFCD6F618}"/>
              </a:ext>
            </a:extLst>
          </p:cNvPr>
          <p:cNvSpPr/>
          <p:nvPr/>
        </p:nvSpPr>
        <p:spPr>
          <a:xfrm>
            <a:off x="3023220" y="3805829"/>
            <a:ext cx="1524000" cy="1422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/>
              <a:t>Template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B4540D-C85C-451F-A233-B51BBAB0FA5E}"/>
              </a:ext>
            </a:extLst>
          </p:cNvPr>
          <p:cNvSpPr/>
          <p:nvPr/>
        </p:nvSpPr>
        <p:spPr>
          <a:xfrm>
            <a:off x="8323744" y="2465368"/>
            <a:ext cx="1524000" cy="14224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/>
              <a:t>Model</a:t>
            </a:r>
            <a:endParaRPr lang="en-US" sz="16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B274943-5925-4A5E-B014-31FCF5BE1D11}"/>
              </a:ext>
            </a:extLst>
          </p:cNvPr>
          <p:cNvSpPr/>
          <p:nvPr/>
        </p:nvSpPr>
        <p:spPr>
          <a:xfrm>
            <a:off x="8577744" y="4852968"/>
            <a:ext cx="1016000" cy="1320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DF2E2-1258-436B-80A8-C439A569E77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219200" y="3203041"/>
            <a:ext cx="1168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BF021D1-0ADA-4F18-AFAA-86E59FF3933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3530600" y="1501241"/>
            <a:ext cx="965200" cy="19304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858AC35-B993-43BB-8DC9-BBF5CDC161FA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6502400" y="1983842"/>
            <a:ext cx="2583344" cy="4815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35842-304E-43D1-BDDF-E0770DBBF8DF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5892800" y="3152242"/>
            <a:ext cx="2430944" cy="243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44F8AB-6E9B-4E71-B161-F16553E752FE}"/>
              </a:ext>
            </a:extLst>
          </p:cNvPr>
          <p:cNvCxnSpPr/>
          <p:nvPr/>
        </p:nvCxnSpPr>
        <p:spPr>
          <a:xfrm flipV="1">
            <a:off x="5892800" y="2695041"/>
            <a:ext cx="0" cy="457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9C59A-D434-4D26-A9CF-090498620F4E}"/>
              </a:ext>
            </a:extLst>
          </p:cNvPr>
          <p:cNvCxnSpPr/>
          <p:nvPr/>
        </p:nvCxnSpPr>
        <p:spPr>
          <a:xfrm>
            <a:off x="9339744" y="3836970"/>
            <a:ext cx="0" cy="1015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12589A-552E-482B-ADE9-BA5E99811CC1}"/>
              </a:ext>
            </a:extLst>
          </p:cNvPr>
          <p:cNvCxnSpPr/>
          <p:nvPr/>
        </p:nvCxnSpPr>
        <p:spPr>
          <a:xfrm>
            <a:off x="8831744" y="3836970"/>
            <a:ext cx="0" cy="101599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5BA443-703A-4B19-BC41-52F32B8D09BE}"/>
              </a:ext>
            </a:extLst>
          </p:cNvPr>
          <p:cNvCxnSpPr>
            <a:stCxn id="7" idx="2"/>
            <a:endCxn id="4" idx="4"/>
          </p:cNvCxnSpPr>
          <p:nvPr/>
        </p:nvCxnSpPr>
        <p:spPr>
          <a:xfrm rot="10800000">
            <a:off x="812802" y="3609443"/>
            <a:ext cx="2210420" cy="9075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8E30EC-9295-4D10-9F86-D8AD65ED5C53}"/>
              </a:ext>
            </a:extLst>
          </p:cNvPr>
          <p:cNvSpPr txBox="1"/>
          <p:nvPr/>
        </p:nvSpPr>
        <p:spPr>
          <a:xfrm>
            <a:off x="9611091" y="1841046"/>
            <a:ext cx="231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Insert/Update DB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0CB3A-6E85-4E1D-A7D9-BD1288651A04}"/>
              </a:ext>
            </a:extLst>
          </p:cNvPr>
          <p:cNvSpPr txBox="1"/>
          <p:nvPr/>
        </p:nvSpPr>
        <p:spPr>
          <a:xfrm>
            <a:off x="2415305" y="5243265"/>
            <a:ext cx="2082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from View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40200D-7A81-4286-8FD1-E2D3F9693AFA}"/>
              </a:ext>
            </a:extLst>
          </p:cNvPr>
          <p:cNvSpPr txBox="1"/>
          <p:nvPr/>
        </p:nvSpPr>
        <p:spPr>
          <a:xfrm>
            <a:off x="6371659" y="104680"/>
            <a:ext cx="2226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Logic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GET/POST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from User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data from Model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data to Template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BE3B8D-DD05-47C0-8F28-78479F95B39D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4232818" y="3009446"/>
            <a:ext cx="1821988" cy="119318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6" grpId="0" build="p" bldLvl="5"/>
      <p:bldP spid="37" grpId="0" build="p" bldLvl="5"/>
      <p:bldP spid="38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2C3BC46-6BF7-4163-8FE5-F7408B397277}"/>
              </a:ext>
            </a:extLst>
          </p:cNvPr>
          <p:cNvSpPr/>
          <p:nvPr/>
        </p:nvSpPr>
        <p:spPr>
          <a:xfrm>
            <a:off x="333928" y="1688646"/>
            <a:ext cx="812800" cy="8128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62EEA3-2AE9-40AC-A386-FA7C0AA39896}"/>
              </a:ext>
            </a:extLst>
          </p:cNvPr>
          <p:cNvSpPr/>
          <p:nvPr/>
        </p:nvSpPr>
        <p:spPr>
          <a:xfrm>
            <a:off x="2315128" y="1841046"/>
            <a:ext cx="1320800" cy="50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Urls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73C8B3-8791-40A0-B723-6B464B8D446F}"/>
              </a:ext>
            </a:extLst>
          </p:cNvPr>
          <p:cNvSpPr/>
          <p:nvPr/>
        </p:nvSpPr>
        <p:spPr>
          <a:xfrm>
            <a:off x="4978400" y="1272641"/>
            <a:ext cx="1524000" cy="1422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775D95-AA6D-445A-9B10-68EAFCD6F618}"/>
              </a:ext>
            </a:extLst>
          </p:cNvPr>
          <p:cNvSpPr/>
          <p:nvPr/>
        </p:nvSpPr>
        <p:spPr>
          <a:xfrm>
            <a:off x="3023220" y="3805829"/>
            <a:ext cx="1524000" cy="1422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B4540D-C85C-451F-A233-B51BBAB0FA5E}"/>
              </a:ext>
            </a:extLst>
          </p:cNvPr>
          <p:cNvSpPr/>
          <p:nvPr/>
        </p:nvSpPr>
        <p:spPr>
          <a:xfrm>
            <a:off x="8323744" y="2465368"/>
            <a:ext cx="1524000" cy="14224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  <a:endParaRPr lang="en-US" sz="2000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B274943-5925-4A5E-B014-31FCF5BE1D11}"/>
              </a:ext>
            </a:extLst>
          </p:cNvPr>
          <p:cNvSpPr/>
          <p:nvPr/>
        </p:nvSpPr>
        <p:spPr>
          <a:xfrm>
            <a:off x="8577744" y="4852968"/>
            <a:ext cx="1016000" cy="1320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DF2E2-1258-436B-80A8-C439A569E774}"/>
              </a:ext>
            </a:extLst>
          </p:cNvPr>
          <p:cNvCxnSpPr>
            <a:cxnSpLocks/>
          </p:cNvCxnSpPr>
          <p:nvPr/>
        </p:nvCxnSpPr>
        <p:spPr>
          <a:xfrm>
            <a:off x="1146728" y="1991470"/>
            <a:ext cx="1168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858AC35-B993-43BB-8DC9-BBF5CDC161FA}"/>
              </a:ext>
            </a:extLst>
          </p:cNvPr>
          <p:cNvCxnSpPr>
            <a:stCxn id="6" idx="6"/>
            <a:endCxn id="8" idx="0"/>
          </p:cNvCxnSpPr>
          <p:nvPr/>
        </p:nvCxnSpPr>
        <p:spPr>
          <a:xfrm>
            <a:off x="6502400" y="1983842"/>
            <a:ext cx="2583344" cy="4815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35842-304E-43D1-BDDF-E0770DBBF8DF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5892800" y="3152242"/>
            <a:ext cx="2430944" cy="243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44F8AB-6E9B-4E71-B161-F16553E752FE}"/>
              </a:ext>
            </a:extLst>
          </p:cNvPr>
          <p:cNvCxnSpPr/>
          <p:nvPr/>
        </p:nvCxnSpPr>
        <p:spPr>
          <a:xfrm flipV="1">
            <a:off x="5892800" y="2695041"/>
            <a:ext cx="0" cy="457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9C59A-D434-4D26-A9CF-090498620F4E}"/>
              </a:ext>
            </a:extLst>
          </p:cNvPr>
          <p:cNvCxnSpPr/>
          <p:nvPr/>
        </p:nvCxnSpPr>
        <p:spPr>
          <a:xfrm>
            <a:off x="9339744" y="3836970"/>
            <a:ext cx="0" cy="1015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12589A-552E-482B-ADE9-BA5E99811CC1}"/>
              </a:ext>
            </a:extLst>
          </p:cNvPr>
          <p:cNvCxnSpPr/>
          <p:nvPr/>
        </p:nvCxnSpPr>
        <p:spPr>
          <a:xfrm>
            <a:off x="8831744" y="3836970"/>
            <a:ext cx="0" cy="1015999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8E30EC-9295-4D10-9F86-D8AD65ED5C53}"/>
              </a:ext>
            </a:extLst>
          </p:cNvPr>
          <p:cNvSpPr txBox="1"/>
          <p:nvPr/>
        </p:nvSpPr>
        <p:spPr>
          <a:xfrm>
            <a:off x="9611091" y="1841046"/>
            <a:ext cx="2319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Data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Insert/Update DB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0CB3A-6E85-4E1D-A7D9-BD1288651A04}"/>
              </a:ext>
            </a:extLst>
          </p:cNvPr>
          <p:cNvSpPr txBox="1"/>
          <p:nvPr/>
        </p:nvSpPr>
        <p:spPr>
          <a:xfrm>
            <a:off x="2415305" y="5243265"/>
            <a:ext cx="2082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from View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40200D-7A81-4286-8FD1-E2D3F9693AFA}"/>
              </a:ext>
            </a:extLst>
          </p:cNvPr>
          <p:cNvSpPr txBox="1"/>
          <p:nvPr/>
        </p:nvSpPr>
        <p:spPr>
          <a:xfrm>
            <a:off x="6371659" y="104680"/>
            <a:ext cx="2226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Logic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GET/POST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from User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data from Model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data to Template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9EE661-63F7-48F3-9DE5-C3B507438C64}"/>
              </a:ext>
            </a:extLst>
          </p:cNvPr>
          <p:cNvCxnSpPr>
            <a:endCxn id="7" idx="7"/>
          </p:cNvCxnSpPr>
          <p:nvPr/>
        </p:nvCxnSpPr>
        <p:spPr>
          <a:xfrm flipH="1">
            <a:off x="4324035" y="2695041"/>
            <a:ext cx="1236256" cy="1319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C9906-9C7F-4949-BC91-B92D884CE6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991526" y="2486735"/>
            <a:ext cx="1210059" cy="135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531834-29A5-45BD-BDC2-0F7C5DC3DAA4}"/>
              </a:ext>
            </a:extLst>
          </p:cNvPr>
          <p:cNvCxnSpPr>
            <a:cxnSpLocks/>
          </p:cNvCxnSpPr>
          <p:nvPr/>
        </p:nvCxnSpPr>
        <p:spPr>
          <a:xfrm>
            <a:off x="3635928" y="1983842"/>
            <a:ext cx="1342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45A89D-A881-4AA7-BD3C-64E1CF19B70A}"/>
              </a:ext>
            </a:extLst>
          </p:cNvPr>
          <p:cNvCxnSpPr/>
          <p:nvPr/>
        </p:nvCxnSpPr>
        <p:spPr>
          <a:xfrm flipH="1">
            <a:off x="3635928" y="2198255"/>
            <a:ext cx="1342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35CE31-779D-406A-989B-C555240032A4}"/>
              </a:ext>
            </a:extLst>
          </p:cNvPr>
          <p:cNvCxnSpPr>
            <a:cxnSpLocks/>
          </p:cNvCxnSpPr>
          <p:nvPr/>
        </p:nvCxnSpPr>
        <p:spPr>
          <a:xfrm flipH="1">
            <a:off x="1146728" y="2198255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4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MVT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Code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Block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complexity of web applications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modify</a:t>
            </a:r>
          </a:p>
        </p:txBody>
      </p:sp>
    </p:spTree>
    <p:extLst>
      <p:ext uri="{BB962C8B-B14F-4D97-AF65-F5344CB8AC3E}">
        <p14:creationId xmlns:p14="http://schemas.microsoft.com/office/powerpoint/2010/main" val="6080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FF85B-D215-4B66-B9C3-A7509B8D0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705064"/>
            <a:ext cx="1767840" cy="58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Model View Template (MVT)</vt:lpstr>
      <vt:lpstr>Model</vt:lpstr>
      <vt:lpstr>View</vt:lpstr>
      <vt:lpstr>Template</vt:lpstr>
      <vt:lpstr>PowerPoint Presentation</vt:lpstr>
      <vt:lpstr>PowerPoint Presentation</vt:lpstr>
      <vt:lpstr>Why use MVT</vt:lpstr>
      <vt:lpstr>Basic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RK</cp:lastModifiedBy>
  <cp:revision>23</cp:revision>
  <dcterms:created xsi:type="dcterms:W3CDTF">2020-01-16T07:27:06Z</dcterms:created>
  <dcterms:modified xsi:type="dcterms:W3CDTF">2020-06-24T15:22:13Z</dcterms:modified>
</cp:coreProperties>
</file>