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5935-6BFF-47D0-9C84-69B2200F9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D1A3-E13B-4274-A074-D67B1575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D8287-3B0C-4FC7-848D-F9BB0D69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1EDD-1416-48F3-B045-247F4942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4339E-EC0E-4F1A-9876-069F37CF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F9A9-9041-481E-8DBD-B6E32DF6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EB820-8CE0-4293-910B-B6E5BC676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D04C-1CCF-429D-A07E-C38C9B3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4BAF7-3801-40E6-80A2-684010816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283F2-528B-4AC6-9404-0BCF783D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AB87F-B89E-488E-970D-3EE5CC9D4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0B5F4-03C5-41D1-B987-5B6570198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87845-DB69-4CC5-B91D-D8644AA9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54B4-0C1A-47F7-B1A5-5457C652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9C83-D377-4F4E-8983-3C2DC326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717C-DD9C-472D-A0EC-851985E2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7950-81A5-41C4-92EE-28C7B92C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9213-C1D5-4A3F-B723-7CEE78D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4A65-D104-4434-95A2-7D2437CE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77203-2538-4CE7-BEFB-70921AAA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FD33-BA01-4D54-BCAA-37B392CB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4238-E7DC-4482-BEAD-711559FA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0F944-3EF4-43A9-94EF-00829F68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0788-8B42-4182-9B7E-8D16E852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A498-DA31-4275-B63B-4F02D912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4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729D-063C-4583-A4C0-BEC028C4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5F28-E591-4640-8432-8B6D204E4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93776-E61A-469E-B841-DBDAC7D08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711A7-E1A1-493B-994B-CE784E07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D0DB-A48B-400E-BD5F-4D3054F0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0F33-C265-4851-86D4-9CAE2DDD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72CE-9817-4BD8-AF9F-2897EA75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D2B5B-8819-4314-9B3F-2B9B685B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0FE3D-F4DC-44A5-9C06-C57C719D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80598-C197-4F89-94B7-FD351A2AF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FA18-6CDD-4B4D-8B7A-0719E92A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4794B-2485-4E6D-8AC7-72E291BF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D1DF0-73DB-4A2F-B262-B5D2676E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95837-8F55-4141-ACFB-452ECF97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5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3750-0B38-4826-9C86-F2A65B23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D8A0E-D1C3-4BED-8895-404E55EF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8DF2-521B-430F-80B0-27CE9C32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E8AA1-6B30-4B6C-B055-3378DF8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BEB64-D7A3-4CEC-AFBD-74C95B2E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B9423-222C-430C-85C3-2D27790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374E-6B76-4936-9F92-4AEE7181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7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CA6D-B52B-40E2-8470-25DAF424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6140-A7D7-4AF8-BE0B-E8A58171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A0C41-DC32-4930-BE4C-9E1646C5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3D2A-8B18-4B8A-815B-378F3C50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B3F6-BEFE-441A-B796-12B43227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D1FB1-C8DF-4A46-895E-46FAD1AF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0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B7E1-BBC4-4C2E-92B9-F63CFF2C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2FD17-9ED5-4E07-B728-A09F8C5E5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6C08F-A72D-48B0-A8B1-2D1AD4685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9624-CD81-40EC-BE52-5E3A051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53E3-7013-4E4C-B9DB-45D1640B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3DE74-5BEE-4CF5-B97E-0B749AD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82184-756D-4F83-9B4A-1E14D300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45A0-4447-461F-99B9-D9E5BDE7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D660-43F7-400A-873B-EB503A828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50C2-F2EE-4EB0-A47E-BC07BD66BE26}" type="datetimeFigureOut">
              <a:rPr lang="en-US" smtClean="0"/>
              <a:t>3/14/2020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4DE48-C128-48CA-9D2F-035928300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DE7E-B6A8-4638-8342-FE669124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5268F-70A0-48F5-BB4B-E7520ADEC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{{form}} will render them all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as table cells wrapped in &lt;tr&gt;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wrapped in &lt;p&gt;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form.as_ul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them wrapped in &lt;li&gt; tags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form.name_of_field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will render field manually as given</a:t>
            </a:r>
          </a:p>
          <a:p>
            <a:pPr defTabSz="4572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&lt;form action =“” method=“get”&gt;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 {{form}}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	&lt;input type=“submit” value=“Submit”&gt;</a:t>
            </a:r>
          </a:p>
          <a:p>
            <a:pPr marL="0" indent="0" defTabSz="457200">
              <a:buNone/>
            </a:pPr>
            <a:r>
              <a:rPr lang="en-US" sz="2000" dirty="0">
                <a:cs typeface="Times New Roman" panose="02020603050405020304" pitchFamily="18" charset="0"/>
              </a:rPr>
              <a:t>&lt;/form&gt;</a:t>
            </a:r>
          </a:p>
          <a:p>
            <a:pPr marL="0" indent="0" defTabSz="45720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052BE-1866-497A-8DF3-19243919A9EF}"/>
              </a:ext>
            </a:extLst>
          </p:cNvPr>
          <p:cNvSpPr/>
          <p:nvPr/>
        </p:nvSpPr>
        <p:spPr>
          <a:xfrm>
            <a:off x="6644112" y="3688873"/>
            <a:ext cx="49382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&lt;form action =“” method=“get”&gt;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	 {{</a:t>
            </a:r>
            <a:r>
              <a:rPr lang="en-US" sz="2000" dirty="0" err="1">
                <a:cs typeface="Times New Roman" panose="02020603050405020304" pitchFamily="18" charset="0"/>
              </a:rPr>
              <a:t>form.as_p</a:t>
            </a:r>
            <a:r>
              <a:rPr lang="en-US" sz="2000" dirty="0">
                <a:cs typeface="Times New Roman" panose="02020603050405020304" pitchFamily="18" charset="0"/>
              </a:rPr>
              <a:t>}}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	&lt;input type=“submit” value=“Submit”&gt;</a:t>
            </a:r>
          </a:p>
          <a:p>
            <a:pPr defTabSz="457200"/>
            <a:r>
              <a:rPr lang="en-US" sz="2000" dirty="0">
                <a:cs typeface="Times New Roman" panose="02020603050405020304" pitchFamily="18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95000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Form Field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138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is available as an attribute of the form using </a:t>
            </a:r>
            <a:r>
              <a:rPr lang="en-US" sz="1800" dirty="0"/>
              <a:t>{{</a:t>
            </a:r>
            <a:r>
              <a:rPr lang="en-US" sz="1800" dirty="0" err="1"/>
              <a:t>form.name_of_field</a:t>
            </a:r>
            <a:r>
              <a:rPr lang="en-US" sz="1800" dirty="0"/>
              <a:t>}}</a:t>
            </a:r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field.label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of the field.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form.name.label</a:t>
            </a:r>
            <a:r>
              <a:rPr lang="en-US" sz="1800" dirty="0"/>
              <a:t> }}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field.label_tag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field’s label wrapped in the appropriate HTML &lt;label&gt; tag. This includes the form’s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label_suffix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default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label_suffix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colon: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form.name.label_tag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field.id_for_label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 that will be used for this field.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form.name.id_for_label</a:t>
            </a:r>
            <a:r>
              <a:rPr lang="en-US" sz="1800" dirty="0"/>
              <a:t> }}</a:t>
            </a:r>
          </a:p>
        </p:txBody>
      </p:sp>
    </p:spTree>
    <p:extLst>
      <p:ext uri="{BB962C8B-B14F-4D97-AF65-F5344CB8AC3E}">
        <p14:creationId xmlns:p14="http://schemas.microsoft.com/office/powerpoint/2010/main" val="22376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Form Field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069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field.value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field.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form.name.value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field.html_name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field that will be used in the input element’s name field. This takes the form prefix into account, if it has been set.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/>
              <a:t>{{ </a:t>
            </a:r>
            <a:r>
              <a:rPr lang="en-US" sz="1800" dirty="0" err="1"/>
              <a:t>form.name.html_name</a:t>
            </a:r>
            <a:r>
              <a:rPr lang="en-US" sz="1800" dirty="0"/>
              <a:t>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field.help_text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help text that has been associated with the field.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  <a:r>
              <a:rPr lang="en-US" sz="1800" dirty="0"/>
              <a:t>{{ </a:t>
            </a:r>
            <a:r>
              <a:rPr lang="en-US" sz="1800" dirty="0" err="1"/>
              <a:t>form.name.help_text</a:t>
            </a:r>
            <a:r>
              <a:rPr lang="en-US" sz="1800" dirty="0"/>
              <a:t> }}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field.field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instance from the form class that this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BoundField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wraps. You can use it to access Field attributes.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</a:t>
            </a:r>
            <a:r>
              <a:rPr lang="en-US" sz="1800" dirty="0" err="1"/>
              <a:t>form.name.field.help_text</a:t>
            </a:r>
            <a:r>
              <a:rPr lang="en-US" sz="18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1944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Form Field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5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field.is_hidden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attribute is True if the form field is a hidden field and False otherwise. It’s not particularly useful as a template variable, but could be useful in conditional tests such as:</a:t>
            </a:r>
          </a:p>
          <a:p>
            <a:pPr marL="0" indent="0">
              <a:buNone/>
            </a:pPr>
            <a:r>
              <a:rPr lang="en-US" sz="1800" dirty="0"/>
              <a:t>{% if </a:t>
            </a:r>
            <a:r>
              <a:rPr lang="en-US" sz="1800" dirty="0" err="1"/>
              <a:t>field.is_hidden</a:t>
            </a:r>
            <a:r>
              <a:rPr lang="en-US" sz="1800" dirty="0"/>
              <a:t> %}</a:t>
            </a:r>
          </a:p>
          <a:p>
            <a:pPr marL="0" indent="0">
              <a:buNone/>
            </a:pPr>
            <a:r>
              <a:rPr lang="en-US" sz="1800" dirty="0"/>
              <a:t>   {# Do something special #}</a:t>
            </a:r>
          </a:p>
          <a:p>
            <a:pPr marL="0" indent="0">
              <a:buNone/>
            </a:pPr>
            <a:r>
              <a:rPr lang="en-US" sz="1800" dirty="0"/>
              <a:t>{% endif %}</a:t>
            </a:r>
          </a:p>
        </p:txBody>
      </p:sp>
    </p:spTree>
    <p:extLst>
      <p:ext uri="{BB962C8B-B14F-4D97-AF65-F5344CB8AC3E}">
        <p14:creationId xmlns:p14="http://schemas.microsoft.com/office/powerpoint/2010/main" val="13612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51322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Form Field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 Hidden Field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Visible Field</a:t>
            </a:r>
          </a:p>
        </p:txBody>
      </p:sp>
    </p:spTree>
    <p:extLst>
      <p:ext uri="{BB962C8B-B14F-4D97-AF65-F5344CB8AC3E}">
        <p14:creationId xmlns:p14="http://schemas.microsoft.com/office/powerpoint/2010/main" val="61533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5961-C80C-45A1-9265-4F0CBC0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Form Field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8A68-D038-4CC1-AFA2-625D2C997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5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field.errors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outputs a &lt;ul class="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errorlist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containing any validation errors corresponding to this field. You can customize the presentation of the errors with a {% for error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field.errors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 loop. In this case, each object in the loop is a string containing the error message.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form.name.errors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r>
              <a:rPr lang="en-US" sz="1800" dirty="0"/>
              <a:t>&lt;ul class="</a:t>
            </a:r>
            <a:r>
              <a:rPr lang="en-US" sz="1800" dirty="0" err="1"/>
              <a:t>errorlist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&lt;li&gt;Enter Your Name&lt;/li&gt;</a:t>
            </a:r>
          </a:p>
          <a:p>
            <a:pPr marL="0" indent="0">
              <a:buNone/>
            </a:pPr>
            <a:r>
              <a:rPr lang="en-US" sz="1800" dirty="0"/>
              <a:t>&lt;/ul&gt;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{{ </a:t>
            </a:r>
            <a:r>
              <a:rPr lang="en-US" sz="1800" dirty="0" err="1"/>
              <a:t>form.non_field_errors</a:t>
            </a:r>
            <a:r>
              <a:rPr lang="en-US" sz="1800" dirty="0"/>
              <a:t> }}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at the top of the form and the template lookup for errors on each field.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  <a:r>
              <a:rPr lang="en-US" sz="1800" dirty="0"/>
              <a:t> {{ </a:t>
            </a:r>
            <a:r>
              <a:rPr lang="en-US" sz="1800" dirty="0" err="1"/>
              <a:t>form.non_field_errors</a:t>
            </a:r>
            <a:r>
              <a:rPr lang="en-US" sz="1800" dirty="0"/>
              <a:t> }}</a:t>
            </a:r>
          </a:p>
          <a:p>
            <a:pPr marL="0" indent="0">
              <a:buNone/>
            </a:pPr>
            <a:r>
              <a:rPr lang="en-US" sz="1800" dirty="0"/>
              <a:t>&lt;ul class="</a:t>
            </a:r>
            <a:r>
              <a:rPr lang="en-US" sz="1800" dirty="0" err="1"/>
              <a:t>errorlist</a:t>
            </a:r>
            <a:r>
              <a:rPr lang="en-US" sz="1800" dirty="0"/>
              <a:t> </a:t>
            </a:r>
            <a:r>
              <a:rPr lang="en-US" sz="1800" dirty="0" err="1"/>
              <a:t>nonfield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&lt;li&gt;Generic validation error&lt;/li&gt;</a:t>
            </a:r>
          </a:p>
          <a:p>
            <a:pPr marL="0" indent="0">
              <a:buNone/>
            </a:pPr>
            <a:r>
              <a:rPr lang="en-US" sz="1800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16766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592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Form Rendering Options</vt:lpstr>
      <vt:lpstr>Render Form Field Manually</vt:lpstr>
      <vt:lpstr>Render Form Field Manually</vt:lpstr>
      <vt:lpstr>Render Form Field Manually</vt:lpstr>
      <vt:lpstr>Loop Form</vt:lpstr>
      <vt:lpstr>Render Form Field Manually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 Form Field Manually</dc:title>
  <dc:creator>RK</dc:creator>
  <cp:lastModifiedBy>RK</cp:lastModifiedBy>
  <cp:revision>34</cp:revision>
  <dcterms:created xsi:type="dcterms:W3CDTF">2020-03-09T14:49:36Z</dcterms:created>
  <dcterms:modified xsi:type="dcterms:W3CDTF">2020-03-14T15:00:44Z</dcterms:modified>
</cp:coreProperties>
</file>