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89" r:id="rId3"/>
    <p:sldId id="294" r:id="rId4"/>
    <p:sldId id="292" r:id="rId5"/>
    <p:sldId id="290" r:id="rId6"/>
    <p:sldId id="291" r:id="rId7"/>
    <p:sldId id="297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E58A-50B1-4A59-99A0-00A0C9EC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4E92-1D83-463C-976B-3B9D8A979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3C69-92B7-4DE8-A238-4C7CBD5A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B3A6-D13E-4967-ACCB-19C525C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8230-27C0-4F38-8315-90A402DA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1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1FDA-429A-4648-8D74-3E79D1F9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64044-2909-442F-8DDF-AB919A96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5C70-B2D4-4F94-883D-B6112B9F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0F65-FF10-4162-9B9B-4CB0978B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FB65A-91A9-4987-B40A-5FD3CC11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72378-1116-4FA2-9185-9E20EDF32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650B7-05FB-4998-85FF-245484103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1463-94FA-4F2E-A942-ED9DD601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FCAE-9211-429C-8F5E-D3EE1768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294FE-363E-46CF-9480-3F415DDA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73DB-05EF-4736-861A-A7D25856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5930-E3FD-474D-9711-2AE68BD4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40D5A-A91F-4DD0-A6DB-36F6BD84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358C-83C5-4DEC-8AAD-2E779930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56BA-6761-45A9-9FDE-7B761F6D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0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C96-DE36-40C3-A361-E4D8581B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3D0AD-36CB-4190-9C98-B6AEE3F6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D93A-0BEE-4997-88CA-8362CB6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EBA3-BD30-4511-ABB2-14AD0B5F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D16E-1F55-4339-B0C5-776AA5C2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A819-4197-4118-A5F4-05632D26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A61E-1117-4A50-A886-9F78E7732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0116A-F2D5-481F-914B-1195D09F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194D0-9587-49A4-9017-CB119F49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5E02A-9B40-4B85-9D1E-A6A86289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2721E-5469-4BAA-BBEC-8B546D06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2AE1-CA2B-4309-A826-C4CF99F1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DBDD7-3DC5-40A7-9EBC-4B6F6B386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F432-CD11-490D-AB9D-ED876E99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1B762-3DD1-4B05-B19E-D301526BC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24378-2B20-4F11-9ECF-CEE2DD4D2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3E856-01F1-43DD-A857-28ADE132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CB64B-295E-4AA9-A580-0D041EBD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09D12-E460-4DD3-AB46-61DE9D6E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0915-1F8B-4AEB-8375-498E829C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E9E47-597B-444D-A4B3-F94A5CBC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4C929-BE05-4702-8705-2A823413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E5DE0-FF7D-4A32-9184-EBF845F2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54A4C-B0DC-4D0E-8F26-1E3EC923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F2F97-4913-477B-B32A-B224B333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E8E9D-1949-4698-A579-80D3229F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8A07-155F-4BC6-9AD3-131A1B91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DA7F-BAA3-4055-8706-0D1B87CA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AE204-DDAE-47D5-92B5-4F71C5E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63311-6320-4A43-9E89-3071B72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A01C9-091E-4138-A634-095D926E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9399-9F31-4924-8BDE-E0EC29FC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ED81-BA1F-49AE-B704-3C073756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5A92C-1385-4C03-9AD2-2AF5BD3D4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33F5E-3E86-46C3-BF20-26BB40FBC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43EA-E45C-43FA-8A1D-023BCE38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21DB9-8407-4D2F-8A95-EB6DA07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B7528-1CDF-4511-99B7-6E20FB21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E390D-7387-4F5E-99CB-6E9A0204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EEF2-ADBC-4ACF-901E-DE5CB255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1663-436B-4136-AE94-EDB30C0D9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8F2B-5C9A-434E-9BAF-7D9F50B9CA3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8786-21AF-4323-BCFF-270030585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F5A2-9550-454A-88E7-C4ADDD6E4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A806-9CA2-4000-957A-AFF28ECF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Validating Specific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clean_&lt;fieldname&gt;()  - This method is called on a form subclass where &lt;fieldname&gt; is replaced with the name of the form field attribute.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does any cleaning that is specific to that particular attribute, unrelated to the type of field that it is.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not passed any parameters.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need to look up the value of the field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self.cleaned_data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remember that it will be a Python object at this point, not the original string submitted in the form.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2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Validating Specific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forms.py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forms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forms.EmailField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(widget=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forms.PasswordInput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self.cleaned_data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[‘name’]   // 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self.cleaned_data.get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(‘name’)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4: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raise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forms.ValidationError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(‘Enter more than or equal 4’)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Complete Django Form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clean() – The clean() method on a Field subclass is responsible for running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to_python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validate(),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run_validators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 the correct order and propagating their errors.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If, at any time, any of the methods raise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validation stops and that error is raised.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returns the clean data, which is then inserted into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cleaned_data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dictionary of the form.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clean() method on your Form when you must add custom validation for fields that are interdependent.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Form.clean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348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Complete Django Form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forms.py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Django import forms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forms.Form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forms.CharField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forms.EmailField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 clean(self):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cleaned_data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super().clean()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self.cleaned_data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[‘name’]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)&lt;4: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raise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forms.ValidationError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(‘Name should be more than or equal 4’)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valemail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self.cleaned_data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[‘email’]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valemail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)&lt;10: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raise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forms.ValidationError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(‘Email should be more than or equal 10’)</a:t>
            </a:r>
          </a:p>
        </p:txBody>
      </p:sp>
    </p:spTree>
    <p:extLst>
      <p:ext uri="{BB962C8B-B14F-4D97-AF65-F5344CB8AC3E}">
        <p14:creationId xmlns:p14="http://schemas.microsoft.com/office/powerpoint/2010/main" val="29079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Built-in Validators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Built-in Validators, available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</a:p>
          <a:p>
            <a:pPr marL="0" indent="0" defTabSz="45720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forms.py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validators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forms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validators=[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validators.MaxLengthValidator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(10)]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forms.EmailField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50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Custom Form Validators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forms.py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validators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forms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starts_with_s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(value):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!= ‘s’: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raise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forms.ValidationError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(‘Name should start with s’)</a:t>
            </a:r>
          </a:p>
          <a:p>
            <a:pPr marL="0" indent="0" defTabSz="45720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validators=[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starts_with_s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forms.EmailField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DFDAF1-3FC2-4DDF-B78B-5BEEC507E1F2}"/>
              </a:ext>
            </a:extLst>
          </p:cNvPr>
          <p:cNvSpPr/>
          <p:nvPr/>
        </p:nvSpPr>
        <p:spPr>
          <a:xfrm>
            <a:off x="2734491" y="1434737"/>
            <a:ext cx="5529943" cy="39885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Validation – Match Two field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D1379D-5746-4808-A607-730DD3499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170" y="1677873"/>
            <a:ext cx="2279469" cy="3634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Re-Enter 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1EBF8-34C2-4092-AFEF-3255094E4EDA}"/>
              </a:ext>
            </a:extLst>
          </p:cNvPr>
          <p:cNvSpPr/>
          <p:nvPr/>
        </p:nvSpPr>
        <p:spPr>
          <a:xfrm>
            <a:off x="5242558" y="4108268"/>
            <a:ext cx="266482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AD2F5-2969-4DEF-AFB8-6839CECDB587}"/>
              </a:ext>
            </a:extLst>
          </p:cNvPr>
          <p:cNvSpPr/>
          <p:nvPr/>
        </p:nvSpPr>
        <p:spPr>
          <a:xfrm>
            <a:off x="5242555" y="3279688"/>
            <a:ext cx="266482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09AAB8-74DD-41B0-9406-3C8575593453}"/>
              </a:ext>
            </a:extLst>
          </p:cNvPr>
          <p:cNvSpPr/>
          <p:nvPr/>
        </p:nvSpPr>
        <p:spPr>
          <a:xfrm>
            <a:off x="5242554" y="2493343"/>
            <a:ext cx="266482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4089C-5996-4950-BD3E-4CC888E89F0F}"/>
              </a:ext>
            </a:extLst>
          </p:cNvPr>
          <p:cNvSpPr/>
          <p:nvPr/>
        </p:nvSpPr>
        <p:spPr>
          <a:xfrm>
            <a:off x="5242556" y="1736832"/>
            <a:ext cx="266482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F5BD7F-16DE-4B50-995F-D425B425721E}"/>
              </a:ext>
            </a:extLst>
          </p:cNvPr>
          <p:cNvSpPr/>
          <p:nvPr/>
        </p:nvSpPr>
        <p:spPr>
          <a:xfrm>
            <a:off x="5921829" y="4788802"/>
            <a:ext cx="1071154" cy="3657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68019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Validation – Match Two field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forms.py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Django import forms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password=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(widget=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forms.PasswordInput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rpassword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(widget=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forms.PasswordInput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 clean(self):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cleaned_data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super().clean()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valpwd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cleaned_data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[‘password’]			//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cleaned_data.get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(‘password’)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valrpwd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cleaned_data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rpassword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valpwd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valrpwd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raise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forms.ValidationError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(‘Password Not Matched’)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E5DF8C-DD6A-486E-A3BA-32759A2F4E1C}"/>
              </a:ext>
            </a:extLst>
          </p:cNvPr>
          <p:cNvSpPr/>
          <p:nvPr/>
        </p:nvSpPr>
        <p:spPr>
          <a:xfrm>
            <a:off x="5921829" y="3358384"/>
            <a:ext cx="512934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call to super().clean() ensures that any validation logic in parent classes is maintained.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756B06-E8AE-414E-813D-0ED5B9543CC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476207" y="3681550"/>
            <a:ext cx="1445622" cy="17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368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Cleaning and Validating Specific Field</vt:lpstr>
      <vt:lpstr>Cleaning and Validating Specific Field</vt:lpstr>
      <vt:lpstr>Validation of Complete Django Form at once</vt:lpstr>
      <vt:lpstr>Validation of Complete Django Form at once</vt:lpstr>
      <vt:lpstr>Using Built-in Validators</vt:lpstr>
      <vt:lpstr>Create Custom Form Validators</vt:lpstr>
      <vt:lpstr>Form Validation – Match Two field value</vt:lpstr>
      <vt:lpstr>Form Validation – Match Two field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Form Validation</dc:title>
  <dc:creator>RK</dc:creator>
  <cp:lastModifiedBy>RK</cp:lastModifiedBy>
  <cp:revision>74</cp:revision>
  <dcterms:created xsi:type="dcterms:W3CDTF">2020-01-23T07:54:14Z</dcterms:created>
  <dcterms:modified xsi:type="dcterms:W3CDTF">2020-03-21T15:57:39Z</dcterms:modified>
</cp:coreProperties>
</file>