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7" r:id="rId3"/>
    <p:sldId id="2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628D-38CA-48FF-AB33-1A68775C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B61C9-88EA-49F7-8726-1C93EC940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143E-53F3-4F0D-859D-2F4DBB14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EB54-0081-4187-8519-3BA20707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780D-BF1B-4D10-BE0A-BE889745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CBD7-FA4D-4FA6-9E4E-A4187A9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FB588-F84F-4F81-B058-7E560DB7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07C2A-ACEF-4D55-89DA-6A75C5CC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4F10-FB96-4446-8F82-A94F2D52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2730-DEC9-4AFB-AF44-5117F9CA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FFE8F-E730-4629-BEF8-6A64FD2D7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AACA6-1434-421D-B0D6-CB6B5315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6BEB1-5E75-49D4-93A1-B594A1F2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C859-B9DA-4AED-80CF-90DC5B22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7175-4F2B-4661-A794-11FBD075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B5F3-0634-443F-8253-5822D45B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0E51-752C-47B6-84F9-6BDB21AD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F41B-8D68-409C-9A09-EC2CD5F4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746-C61D-4F88-9162-9A38090A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93C3-F0EA-441A-A338-3388B3A3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35F8-A85A-40D4-B2F0-A93389EB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6AD16-A367-431D-AF95-E42B653A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7211-7566-4170-898F-C7058981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4638-7E55-4025-B097-DF26664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FAF0-2971-4251-AF80-D764BE28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14BC-3921-4259-814B-53048DB5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1019-3A69-49E7-A381-C20D6927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48881-680E-4FD0-977E-1A21ADD69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0836B-B0F9-4598-97B1-C46FF76F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EAAA7-F58E-4AC2-ACA8-C6676F1C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DF82-E60A-4791-A31F-6D7C9B7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3F81-E8B4-498C-8DEE-76FAE77F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C466-0F9F-44ED-BFD9-F2DF13F5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C04FE-7565-4313-8B4A-BDC479FB5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25F53-0F45-45AE-9614-808DBA093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D3D7F-3CA0-4607-8B28-5B723D544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F199B-755C-4F9E-9930-0F02A3C1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4EF19-EB20-4170-9FDD-C0E4C583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E9B7F-B9C0-4BBE-813D-F229C28B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14FB-40BD-42E7-BB98-E567977A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1876-B07C-486F-8A9A-D94B7283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814EA-9CD0-4F21-BB51-2B90F345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E6260-E520-4EA2-A556-7927A28A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DBBAC-2B23-4984-91B1-00C9606D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00160-76CF-44DF-8675-CE6770E8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6260F-1FBA-4676-89F8-0F35B987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B688-A613-41E2-B235-78CEA53F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F6A7-52AC-4A6A-869D-86A5D483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2A26-5D8A-4AA2-B441-36E51500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F4077-68E7-429F-A723-74F743F9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863FF-348B-4300-A4EF-F20A2E1D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43E33-8EA4-4CED-B091-7AAE7229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E517-1242-4B7C-9A87-C30723E2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3F263-60B7-4890-B8AE-DF66E488B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083E7-5803-408C-8220-44BD4FA45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E092F-6304-4A61-BE59-D5D52A9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B75B8-95EB-4827-8238-EEED11C9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5EFE1-C798-46AB-BE16-BD552993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69774-CA76-4051-BB5C-1EE0BB35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686D-2116-48DD-89E3-94DA9FF2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281D-9ED8-40FD-9136-6D56589D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10AF-AFE3-4CB5-A1D6-BDA2B88BEBD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9D58-EA4D-480E-B4D4-397A86854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4CBB-694A-419D-BDEC-BCDDD28A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A2C2-6DEC-438F-B04F-90473967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5961-C80C-45A1-9265-4F0CBC0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8A68-D038-4CC1-AFA2-625D2C99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5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field.errors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outputs a &lt;ul class="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containing any validation errors corresponding to this field. You can customize the presentation of the errors with a {% for error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field.errors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loop. In this case, each object in the loop is a string containing the error message.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dirty="0"/>
              <a:t> {{ </a:t>
            </a:r>
            <a:r>
              <a:rPr lang="en-US" sz="1800" dirty="0" err="1"/>
              <a:t>form.name.errors</a:t>
            </a:r>
            <a:r>
              <a:rPr lang="en-US" sz="1800" dirty="0"/>
              <a:t> }}</a:t>
            </a:r>
          </a:p>
          <a:p>
            <a:pPr marL="0" indent="0">
              <a:buNone/>
            </a:pPr>
            <a:r>
              <a:rPr lang="en-US" sz="1800" dirty="0"/>
              <a:t>&lt;ul class="</a:t>
            </a:r>
            <a:r>
              <a:rPr lang="en-US" sz="1800" dirty="0" err="1"/>
              <a:t>errorlist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&lt;li&gt;Enter Your Name&lt;/li&gt;</a:t>
            </a:r>
          </a:p>
          <a:p>
            <a:pPr marL="0" indent="0">
              <a:buNone/>
            </a:pPr>
            <a:r>
              <a:rPr lang="en-US" sz="1800" dirty="0"/>
              <a:t>&lt;/ul&gt;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form.non_field_errors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should be at the top of the form and the template lookup for errors on each field.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dirty="0"/>
              <a:t> {{ </a:t>
            </a:r>
            <a:r>
              <a:rPr lang="en-US" sz="1800" dirty="0" err="1"/>
              <a:t>form.non_field_errors</a:t>
            </a:r>
            <a:r>
              <a:rPr lang="en-US" sz="1800" dirty="0"/>
              <a:t> }}</a:t>
            </a:r>
          </a:p>
          <a:p>
            <a:pPr marL="0" indent="0">
              <a:buNone/>
            </a:pPr>
            <a:r>
              <a:rPr lang="en-US" sz="1800" dirty="0"/>
              <a:t>&lt;ul class="</a:t>
            </a:r>
            <a:r>
              <a:rPr lang="en-US" sz="1800" dirty="0" err="1"/>
              <a:t>errorlist</a:t>
            </a:r>
            <a:r>
              <a:rPr lang="en-US" sz="1800" dirty="0"/>
              <a:t> </a:t>
            </a:r>
            <a:r>
              <a:rPr lang="en-US" sz="1800" dirty="0" err="1"/>
              <a:t>nonfield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&lt;li&gt;Generic validation error&lt;/li&gt;</a:t>
            </a:r>
          </a:p>
          <a:p>
            <a:pPr marL="0" indent="0">
              <a:buNone/>
            </a:pPr>
            <a:r>
              <a:rPr lang="en-US" sz="1800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1676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 Django Form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render a bound Form object, the act of rendering will automatically run the form’s validation if it hasn’t already happened, and the HTML output will include the validation errors as a &lt;ul class="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near the field.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this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style error.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 Django Form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error_css_class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required_css_class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These Form class hooks can be used to add class attributes to required rows or rows with errors. Rows will be given "error" and/or "required" classes, as needed.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error_css_class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'error'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required_css_class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'required'</a:t>
            </a:r>
          </a:p>
        </p:txBody>
      </p:sp>
    </p:spTree>
    <p:extLst>
      <p:ext uri="{BB962C8B-B14F-4D97-AF65-F5344CB8AC3E}">
        <p14:creationId xmlns:p14="http://schemas.microsoft.com/office/powerpoint/2010/main" val="33611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290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Field Error</vt:lpstr>
      <vt:lpstr>Styling Django Form Errors</vt:lpstr>
      <vt:lpstr>Styling Django Form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Form Validation</dc:title>
  <dc:creator>RK</dc:creator>
  <cp:lastModifiedBy>RK</cp:lastModifiedBy>
  <cp:revision>19</cp:revision>
  <dcterms:created xsi:type="dcterms:W3CDTF">2020-03-10T14:59:20Z</dcterms:created>
  <dcterms:modified xsi:type="dcterms:W3CDTF">2020-03-21T17:10:40Z</dcterms:modified>
</cp:coreProperties>
</file>