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300" r:id="rId4"/>
    <p:sldId id="299" r:id="rId5"/>
    <p:sldId id="297" r:id="rId6"/>
    <p:sldId id="2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EC68-197C-4211-86AA-6C6C2467E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8FC4B-907E-4926-8AC9-0FD2EDC72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648D-AA7C-4110-84C8-0814A8C3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51A-383E-4E6E-92D3-8B4B4CF56D4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A21B-E76B-41EB-92CE-D98520C4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97378-E4AF-4EFB-B760-404B9B5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B86E-C5F0-416E-9A19-03CE4F96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6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0B30-B6C4-4B47-A594-67E4A902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D8516-BB59-4C36-979E-9A9BA75F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9589-8FF4-476E-8644-61FBBB1B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51A-383E-4E6E-92D3-8B4B4CF56D4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E8F2-5B0A-451B-B545-646B5B5A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9D36A-BE73-4346-ADC3-1F5B7B7A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B86E-C5F0-416E-9A19-03CE4F96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0B288-70BF-4C52-A2E0-4DD7CF18F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A2806-8A39-4F9B-A724-A4CCC5E62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019D-CA61-46C4-99A6-F0B64496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51A-383E-4E6E-92D3-8B4B4CF56D4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1801B-BF7D-4527-A0CA-17553C03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6498C-B7E1-4380-9B50-E9AE10D5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B86E-C5F0-416E-9A19-03CE4F96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F3D5-A259-453E-9F80-03AA9F8A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5375-3D00-4F4A-A107-5E8A8976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22CE8-EA82-4BF3-96CA-04B42A5A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51A-383E-4E6E-92D3-8B4B4CF56D4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D1E6-60C1-4DD0-A40C-281FEE26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A4417-DC52-4063-917D-078DB288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B86E-C5F0-416E-9A19-03CE4F96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8FD2-2851-4B37-8DAD-8733CD04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34C32-6FC2-4B5C-8C9A-22E47CF30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570C-EC50-4C15-B2B9-3AA6B5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51A-383E-4E6E-92D3-8B4B4CF56D4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402B8-CFEA-49E9-B528-5D6A6C04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BA7BC-2639-41EC-9E67-BA1849BE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B86E-C5F0-416E-9A19-03CE4F96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9703-76DA-4C9F-81DC-B0BDEB63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F5A2-2FD4-4B05-9F4A-3D901894C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B3EAF-425D-4012-B433-220179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2F021-9310-44ED-8FE1-C685B989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51A-383E-4E6E-92D3-8B4B4CF56D4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993E6-7BF6-43D6-805F-87FAF1D3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1AA4E-A391-46C0-B096-33A7AC42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B86E-C5F0-416E-9A19-03CE4F96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5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198D-6A5D-4EF0-B1AD-10DBE4D5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101A2-F658-40BA-B440-5C2FE131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AF9CD-389D-4979-86D3-AB99ED46F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CF31C-A9CE-46E6-A4EB-DA9C5FD70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8A47E-1D13-42B4-B0AA-8D4B7019B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B4C49-91AF-46C6-88B3-87ADD480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51A-383E-4E6E-92D3-8B4B4CF56D4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C03D4-67A8-43CB-86B4-0CF980C4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4B604-885F-4878-A62B-CFBDA817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B86E-C5F0-416E-9A19-03CE4F96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0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A73A-FCCB-4D6B-9E2A-A83A624E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F4FEB-E050-43BF-8137-96850AC4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51A-383E-4E6E-92D3-8B4B4CF56D4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A7E4A-0F81-4EE7-BB3A-F41A015A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C1221-67E7-4A1F-A063-9BC7527D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B86E-C5F0-416E-9A19-03CE4F96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7E84D-53BE-46D9-99C3-2BC799F0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51A-383E-4E6E-92D3-8B4B4CF56D4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BE48E-1F8C-4A36-A443-67AE3C26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05060-076E-4FA6-A565-73EB3BA4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B86E-C5F0-416E-9A19-03CE4F96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68A7-CCC2-4843-9B33-6BDAC004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54749-C3E9-4571-8607-0BE26066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4389E-3C0D-49C2-9626-84095C6C8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3CAD2-14F4-4394-A3B2-B4F1C972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51A-383E-4E6E-92D3-8B4B4CF56D4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0B314-AF6F-4DA2-A1D2-CB0ADFF1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6F3BE-C82F-4D7B-95EC-7F567C04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B86E-C5F0-416E-9A19-03CE4F96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2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5FFA-0BAA-4F8A-A979-80BA5F9B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30438-1535-4686-A448-4287F7DFA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A5FA5-9B9F-4AEC-8534-9119331D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9C87B-540D-4B1B-8902-31C19104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51A-383E-4E6E-92D3-8B4B4CF56D4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089CA-FEE0-4A3D-974F-DAB08AF3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A7125-8A5E-4860-A343-4472FB6F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B86E-C5F0-416E-9A19-03CE4F96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5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9196A-4322-4157-81E3-D03599A5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F4FE0-EED7-476B-90CB-8A875E241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E45C3-752E-42DA-91DF-CB856A4E3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E51A-383E-4E6E-92D3-8B4B4CF56D4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439A5-FE6D-4BA6-A891-74DD0789C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BABC4-DDEF-4E59-8D1A-629A4A46A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7B86E-C5F0-416E-9A19-03CE4F96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9863"/>
            <a:ext cx="10972800" cy="560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cs typeface="Times New Roman" panose="02020603050405020304" pitchFamily="18" charset="0"/>
              </a:rPr>
              <a:t>urlpatterns</a:t>
            </a:r>
            <a:r>
              <a:rPr lang="en-US" sz="2000" dirty="0">
                <a:cs typeface="Times New Roman" panose="02020603050405020304" pitchFamily="18" charset="0"/>
              </a:rPr>
              <a:t> = [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path(‘</a:t>
            </a:r>
            <a:r>
              <a:rPr lang="en-US" sz="2000">
                <a:cs typeface="Times New Roman" panose="02020603050405020304" pitchFamily="18" charset="0"/>
              </a:rPr>
              <a:t>student/', </a:t>
            </a:r>
            <a:r>
              <a:rPr lang="en-US" sz="2000" dirty="0" err="1">
                <a:cs typeface="Times New Roman" panose="02020603050405020304" pitchFamily="18" charset="0"/>
              </a:rPr>
              <a:t>views.show_details</a:t>
            </a:r>
            <a:r>
              <a:rPr lang="en-US" sz="2000" dirty="0">
                <a:cs typeface="Times New Roman" panose="02020603050405020304" pitchFamily="18" charset="0"/>
              </a:rPr>
              <a:t>, name=“detail”),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path(‘student/&lt;</a:t>
            </a:r>
            <a:r>
              <a:rPr lang="en-US" sz="2000" dirty="0" err="1">
                <a:cs typeface="Times New Roman" panose="02020603050405020304" pitchFamily="18" charset="0"/>
              </a:rPr>
              <a:t>my_id</a:t>
            </a:r>
            <a:r>
              <a:rPr lang="en-US" sz="2000" dirty="0">
                <a:cs typeface="Times New Roman" panose="02020603050405020304" pitchFamily="18" charset="0"/>
              </a:rPr>
              <a:t>&gt;/', </a:t>
            </a:r>
            <a:r>
              <a:rPr lang="en-US" sz="2000" dirty="0" err="1">
                <a:cs typeface="Times New Roman" panose="02020603050405020304" pitchFamily="18" charset="0"/>
              </a:rPr>
              <a:t>views.show_details</a:t>
            </a:r>
            <a:r>
              <a:rPr lang="en-US" sz="2000" dirty="0">
                <a:cs typeface="Times New Roman" panose="02020603050405020304" pitchFamily="18" charset="0"/>
              </a:rPr>
              <a:t>, name=“detail”),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path(‘student/&lt;</a:t>
            </a:r>
            <a:r>
              <a:rPr lang="en-US" sz="2000" dirty="0" err="1">
                <a:cs typeface="Times New Roman" panose="02020603050405020304" pitchFamily="18" charset="0"/>
              </a:rPr>
              <a:t>int:my_id</a:t>
            </a:r>
            <a:r>
              <a:rPr lang="en-US" sz="2000" dirty="0">
                <a:cs typeface="Times New Roman" panose="02020603050405020304" pitchFamily="18" charset="0"/>
              </a:rPr>
              <a:t>&gt;/', </a:t>
            </a:r>
            <a:r>
              <a:rPr lang="en-US" sz="2000" dirty="0" err="1">
                <a:cs typeface="Times New Roman" panose="02020603050405020304" pitchFamily="18" charset="0"/>
              </a:rPr>
              <a:t>views.shows_details</a:t>
            </a:r>
            <a:r>
              <a:rPr lang="en-US" sz="2000" dirty="0">
                <a:cs typeface="Times New Roman" panose="02020603050405020304" pitchFamily="18" charset="0"/>
              </a:rPr>
              <a:t>, name=“detail”),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path(‘student /&lt;</a:t>
            </a:r>
            <a:r>
              <a:rPr lang="en-US" sz="2000" dirty="0" err="1">
                <a:cs typeface="Times New Roman" panose="02020603050405020304" pitchFamily="18" charset="0"/>
              </a:rPr>
              <a:t>int:my_id</a:t>
            </a:r>
            <a:r>
              <a:rPr lang="en-US" sz="2000" dirty="0">
                <a:cs typeface="Times New Roman" panose="02020603050405020304" pitchFamily="18" charset="0"/>
              </a:rPr>
              <a:t>&gt;/&lt;</a:t>
            </a:r>
            <a:r>
              <a:rPr lang="en-US" sz="2000" dirty="0" err="1">
                <a:cs typeface="Times New Roman" panose="02020603050405020304" pitchFamily="18" charset="0"/>
              </a:rPr>
              <a:t>int:my_subid</a:t>
            </a:r>
            <a:r>
              <a:rPr lang="en-US" sz="2000" dirty="0">
                <a:cs typeface="Times New Roman" panose="02020603050405020304" pitchFamily="18" charset="0"/>
              </a:rPr>
              <a:t>&gt;/', </a:t>
            </a:r>
            <a:r>
              <a:rPr lang="en-US" sz="2000" dirty="0" err="1">
                <a:cs typeface="Times New Roman" panose="02020603050405020304" pitchFamily="18" charset="0"/>
              </a:rPr>
              <a:t>views.shows_details</a:t>
            </a:r>
            <a:r>
              <a:rPr lang="en-US" sz="2000" dirty="0">
                <a:cs typeface="Times New Roman" panose="02020603050405020304" pitchFamily="18" charset="0"/>
              </a:rPr>
              <a:t>, name=“detail”),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path(‘student/&lt;</a:t>
            </a:r>
            <a:r>
              <a:rPr lang="en-US" sz="2000" dirty="0" err="1">
                <a:cs typeface="Times New Roman" panose="02020603050405020304" pitchFamily="18" charset="0"/>
              </a:rPr>
              <a:t>int:id</a:t>
            </a:r>
            <a:r>
              <a:rPr lang="en-US" sz="2000" dirty="0">
                <a:cs typeface="Times New Roman" panose="02020603050405020304" pitchFamily="18" charset="0"/>
              </a:rPr>
              <a:t>&gt;/&lt;</a:t>
            </a:r>
            <a:r>
              <a:rPr lang="en-US" sz="2000" dirty="0" err="1">
                <a:cs typeface="Times New Roman" panose="02020603050405020304" pitchFamily="18" charset="0"/>
              </a:rPr>
              <a:t>int:subid</a:t>
            </a:r>
            <a:r>
              <a:rPr lang="en-US" sz="2000" dirty="0">
                <a:cs typeface="Times New Roman" panose="02020603050405020304" pitchFamily="18" charset="0"/>
              </a:rPr>
              <a:t>&gt;/&lt;</a:t>
            </a:r>
            <a:r>
              <a:rPr lang="en-US" sz="2000" dirty="0" err="1">
                <a:cs typeface="Times New Roman" panose="02020603050405020304" pitchFamily="18" charset="0"/>
              </a:rPr>
              <a:t>slug:my_slug</a:t>
            </a:r>
            <a:r>
              <a:rPr lang="en-US" sz="2000" dirty="0">
                <a:cs typeface="Times New Roman" panose="02020603050405020304" pitchFamily="18" charset="0"/>
              </a:rPr>
              <a:t>&gt;/', </a:t>
            </a:r>
            <a:r>
              <a:rPr lang="en-US" sz="2000" dirty="0" err="1">
                <a:cs typeface="Times New Roman" panose="02020603050405020304" pitchFamily="18" charset="0"/>
              </a:rPr>
              <a:t>views.shows_details</a:t>
            </a:r>
            <a:r>
              <a:rPr lang="en-US" sz="2000" dirty="0">
                <a:cs typeface="Times New Roman" panose="02020603050405020304" pitchFamily="18" charset="0"/>
              </a:rPr>
              <a:t>, name=“detail”),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6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Converters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9863"/>
            <a:ext cx="10972800" cy="56083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 - Matches any non-empty string, excluding the path separator, '/'. This is the default if a converter isn’t included in the expression.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- Matches zero or any positive integer. Returns an int.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slug - Matches any slug string consisting of ASCII letters or numbers, plus the hyphen and underscore characters. For example, building-your-1st-django-site.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uuid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Matches a formatted UUID. To prevent multiple URLs from mapping to the same page, dashes must be included and letters must be lowercase. For example, 075194d3-6885-417e-a8a8-6c931e272f00. Returns a UUID instance.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- Matches any non-empty string, including the path separator, '/'. This allows you to match against a complete URL path rather than a segment of a URL path as with str.</a:t>
            </a:r>
          </a:p>
        </p:txBody>
      </p:sp>
    </p:spTree>
    <p:extLst>
      <p:ext uri="{BB962C8B-B14F-4D97-AF65-F5344CB8AC3E}">
        <p14:creationId xmlns:p14="http://schemas.microsoft.com/office/powerpoint/2010/main" val="345984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defaults for view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9863"/>
            <a:ext cx="10972800" cy="5394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django.urls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path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. import views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path('blog/',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views.page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path('blog/page/&lt;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int:num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&gt;/',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views.page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page(request, num=1):	</a:t>
            </a:r>
          </a:p>
        </p:txBody>
      </p:sp>
    </p:spTree>
    <p:extLst>
      <p:ext uri="{BB962C8B-B14F-4D97-AF65-F5344CB8AC3E}">
        <p14:creationId xmlns:p14="http://schemas.microsoft.com/office/powerpoint/2010/main" val="26533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extra options to view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9863"/>
            <a:ext cx="10972800" cy="560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path(route, view,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 name=None)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allows you to pass additional arguments to the view function or method. It should be a dictionary.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path(route, view,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 name=None)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]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path(‘’,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views.home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{‘check’: ‘OK’ }),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]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home(request, check):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print(check)</a:t>
            </a:r>
          </a:p>
        </p:txBody>
      </p:sp>
    </p:spTree>
    <p:extLst>
      <p:ext uri="{BB962C8B-B14F-4D97-AF65-F5344CB8AC3E}">
        <p14:creationId xmlns:p14="http://schemas.microsoft.com/office/powerpoint/2010/main" val="20804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Path Converters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9863"/>
            <a:ext cx="10972800" cy="560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Path Converter Class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FourDigitYearConverter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regex = '[0-9]{4}'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to_python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value):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int(value)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value):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'%04d' % value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regex is an attribute, as a string.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to_python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value) method, which handles converting the matched string into the type that should be passed to the view function. It should raise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can’t convert the given value.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interpreted as no match and as a consequence a 404 response is sent to the user unless another URL pattern matches.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value) method, which handles converting the Python type into a string to be used in the URL.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EA1A5D-EE44-4907-8288-585F32BD363A}"/>
              </a:ext>
            </a:extLst>
          </p:cNvPr>
          <p:cNvSpPr/>
          <p:nvPr/>
        </p:nvSpPr>
        <p:spPr>
          <a:xfrm>
            <a:off x="609601" y="1514764"/>
            <a:ext cx="3454400" cy="2355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6DDC8-6146-455C-B959-1C66076B5F09}"/>
              </a:ext>
            </a:extLst>
          </p:cNvPr>
          <p:cNvCxnSpPr>
            <a:stCxn id="4" idx="3"/>
          </p:cNvCxnSpPr>
          <p:nvPr/>
        </p:nvCxnSpPr>
        <p:spPr>
          <a:xfrm flipV="1">
            <a:off x="4064001" y="2687782"/>
            <a:ext cx="1496290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0455D3-5CE8-449E-BD1F-9369A1F1B25A}"/>
              </a:ext>
            </a:extLst>
          </p:cNvPr>
          <p:cNvSpPr txBox="1"/>
          <p:nvPr/>
        </p:nvSpPr>
        <p:spPr>
          <a:xfrm>
            <a:off x="5560291" y="2503116"/>
            <a:ext cx="148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converters.py</a:t>
            </a:r>
          </a:p>
        </p:txBody>
      </p:sp>
    </p:spTree>
    <p:extLst>
      <p:ext uri="{BB962C8B-B14F-4D97-AF65-F5344CB8AC3E}">
        <p14:creationId xmlns:p14="http://schemas.microsoft.com/office/powerpoint/2010/main" val="429155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Path Converters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9863"/>
            <a:ext cx="10972800" cy="560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Path Converter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django.urls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path,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register_converter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. import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views</a:t>
            </a: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register_converter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converters.FourDigitYearConverter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path('session/&lt;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yyyy:year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&gt;/',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views.show_details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name="detail")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557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Dynamic URL</vt:lpstr>
      <vt:lpstr>Path Converters</vt:lpstr>
      <vt:lpstr>Specifying defaults for view arguments</vt:lpstr>
      <vt:lpstr>Passing extra options to view functions</vt:lpstr>
      <vt:lpstr>Custom Path Converters</vt:lpstr>
      <vt:lpstr>Custom Path Converters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URL</dc:title>
  <dc:creator>RK</dc:creator>
  <cp:lastModifiedBy>RK</cp:lastModifiedBy>
  <cp:revision>22</cp:revision>
  <dcterms:created xsi:type="dcterms:W3CDTF">2020-02-07T13:14:34Z</dcterms:created>
  <dcterms:modified xsi:type="dcterms:W3CDTF">2020-04-11T07:26:51Z</dcterms:modified>
</cp:coreProperties>
</file>