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0" r:id="rId5"/>
    <p:sldId id="262" r:id="rId6"/>
    <p:sldId id="265" r:id="rId7"/>
    <p:sldId id="266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DA26-397F-425B-8198-DE24708A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14CA8-0580-4526-9A5F-4900509C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2A48-18FA-4D0C-98F0-620C1A48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13C8-54CD-4FC1-AC7B-13378944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2FD6-C601-48AC-A6F8-3225AC64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F6B0-5BB6-47B2-879F-CD3914E8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45A8-F4DD-4D51-9D1F-45CA1EBBF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210D-08D1-4F5D-8885-8A6EE5D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4114-5E48-46CA-ACF1-DD3B3241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3A5-07DA-47E9-B4C0-052390D6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3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75B9A-76A1-48F6-BC5C-4A51F9DD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21E68-C6A8-4A92-A71F-6DC5E657C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171A-8ADC-468E-824C-40F7EC07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320B-B352-482F-A1E1-EBD020C2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FEDE-1317-4F0E-9E01-E9C669A7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400-67A6-4D29-AD6A-0E422C53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C209-6A6E-4326-8A0F-35E777B3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BA4D5-5BC2-4DBB-BC45-A04929BE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01A1-62BA-446D-AE81-0EB6F3C8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BA9D-5304-4F9A-BC8F-0E8CB33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BEA7-4B51-49FE-B022-BDDD06E6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AFC5-6183-4B12-A502-EE2FA643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EE95-C54D-4D30-91D6-1088C967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52B7-BADF-49E9-975D-1CF8DBFD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C9B6-4B49-4D38-B662-575A5F53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E7D8-FF02-41F0-9505-B1440730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E0E2-A53F-4DD4-9ED0-3BC89E56F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C6719-73B4-4503-82E9-ABA7401C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153F-17A8-49DD-ACA4-9909E034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ADBBC-0A58-4C96-8270-15E85B67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864B-B9CF-4B00-8E40-8954A77D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0671-959E-4DDE-9939-699CAA9B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E1300-6BC3-4A67-98FF-B989402A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13727-3992-495D-8F86-B0F56E226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56904-6230-4285-8E32-9F5BD8424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7D1B3-6DCB-4085-A7B7-A568F75B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712EF-F381-4321-80E8-590D3B36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12984-2FB8-43DA-8A4C-1381D7AE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6285C-1C52-4E75-BFED-DA10B89B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0009-EEFB-43B8-809F-787C6E3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525B7-EF87-4BE9-915B-C79BD9D2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FAE3F-8AD3-4D48-BF66-AFB25E65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164C3-7254-46A5-AFE3-A38D9C02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DF142-9821-4812-8103-3B39E632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B8136-7C4F-490B-AE65-08AE48EF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19EF0-A4F1-4CD4-AFF6-D919F8A3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EDBD-739A-4498-8C93-A41420F5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D3F6-B474-4F6F-BFE7-54A1C1511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7F7F3-3903-4873-964D-1AE4A3FBF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609B-1BE1-4C7D-BA61-EBF2B711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5F667-65CA-4DC9-9652-CE186457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C3A16-6B21-480F-8172-E9B41C3F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377E-79F4-4D60-8A05-995AEFF5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78E3D-55C3-4EC8-A609-C0574B033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8568B-E1DF-48B5-BA30-A008967FF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747C2-07D0-4C2B-946E-5C5B0025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EACD-B704-4E71-9859-3B573638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62794-00C2-4BCB-962E-01E8C1C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66A77-F7F5-4FB5-8320-42B1AFA7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0A53-7D91-4E82-97C5-0C8715BF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5C8C-15C9-455E-9111-3C93EC3A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E6E1-227A-4921-9DAE-3EE51AE093D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A833-2097-4461-BA92-249347893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7D7E-43C5-4655-8F6C-AE4F076B5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A218-E743-4A29-AF9D-3D9429A0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1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AB5-31A9-4441-AFED-92C5CB94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4D5-3C4E-47EE-B5A2-53C7001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messages framework allows you to temporarily store messages in one request and retrieve them for display in a subsequent request.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provides full support for cookie- and session-based messaging, for both anonymous and authenticated users.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django.contrib.messages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= [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django.contrib.sessions.middleware.SessionMiddleware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django.contrib.messages.middleware.MessageMiddleware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context_processors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django.contrib.messages.context_processors.messages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AB5-31A9-4441-AFED-92C5CB94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Levels and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4D5-3C4E-47EE-B5A2-53C7001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339"/>
            <a:ext cx="10515600" cy="2800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messages framework is based on a configurable level architecture similar to that of the Python logging module.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Level – Message levels allow you to group messages by type so they can be filtered or displayed differently in views and templates.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Tag – Message tags are a string representation of the message level plus any extra tags that were added directly in the view. Tags are stored in a string and are separated by spaces. Typically, message tags are used as CSS classes to customize message style based on message type.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6AFEE7E-07D0-4314-A5D3-340CB8581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489155"/>
              </p:ext>
            </p:extLst>
          </p:nvPr>
        </p:nvGraphicFramePr>
        <p:xfrm>
          <a:off x="838200" y="3594242"/>
          <a:ext cx="10215189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641">
                  <a:extLst>
                    <a:ext uri="{9D8B030D-6E8A-4147-A177-3AD203B41FA5}">
                      <a16:colId xmlns:a16="http://schemas.microsoft.com/office/drawing/2014/main" val="3100979451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3354333639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1273168896"/>
                    </a:ext>
                  </a:extLst>
                </a:gridCol>
                <a:gridCol w="6499122">
                  <a:extLst>
                    <a:ext uri="{9D8B030D-6E8A-4147-A177-3AD203B41FA5}">
                      <a16:colId xmlns:a16="http://schemas.microsoft.com/office/drawing/2014/main" val="2339546244"/>
                    </a:ext>
                  </a:extLst>
                </a:gridCol>
              </a:tblGrid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12908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related messages that will be ignored or removed in a production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14666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Informational messages for 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10316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action was successful, e.g. “Updated successfully”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86913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failure did not occur but may be imminent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233731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action was not successful or some other failure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3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6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AB5-31A9-4441-AFED-92C5CB94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4D5-3C4E-47EE-B5A2-53C7001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38"/>
            <a:ext cx="10515600" cy="506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Message:-</a:t>
            </a:r>
          </a:p>
          <a:p>
            <a:pPr marL="0" indent="0">
              <a:buNone/>
            </a:pPr>
            <a:r>
              <a:rPr lang="en-US" sz="2400" dirty="0" err="1"/>
              <a:t>add_message</a:t>
            </a:r>
            <a:r>
              <a:rPr lang="en-US" sz="2400" dirty="0"/>
              <a:t>(request, level, message, </a:t>
            </a:r>
            <a:r>
              <a:rPr lang="en-US" sz="2400" dirty="0" err="1"/>
              <a:t>extra_tags</a:t>
            </a:r>
            <a:r>
              <a:rPr lang="en-US" sz="2400" dirty="0"/>
              <a:t>='', </a:t>
            </a:r>
            <a:r>
              <a:rPr lang="en-US" sz="2400" dirty="0" err="1"/>
              <a:t>fail_silently</a:t>
            </a:r>
            <a:r>
              <a:rPr lang="en-US" sz="2400" dirty="0"/>
              <a:t>=False) – This method is used to add/write messages.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fail_silently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only hides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MessageFailure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would otherwise occur when the messages framework disabled and one attempts to use one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of methods. It does not hide failures that may occur for other reasons.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django.contrib</a:t>
            </a:r>
            <a:r>
              <a:rPr lang="en-US" sz="2400" dirty="0"/>
              <a:t> import messages</a:t>
            </a:r>
          </a:p>
          <a:p>
            <a:pPr marL="0" indent="0">
              <a:buNone/>
            </a:pPr>
            <a:r>
              <a:rPr lang="en-US" sz="2400" dirty="0" err="1"/>
              <a:t>messages.add_message</a:t>
            </a:r>
            <a:r>
              <a:rPr lang="en-US" sz="2400" dirty="0"/>
              <a:t>(request, messages.INFO, ‘Info le lo info’)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0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AB5-31A9-4441-AFED-92C5CB94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4D5-3C4E-47EE-B5A2-53C7001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Message by Shortcut Methods:-</a:t>
            </a:r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django.contrib</a:t>
            </a:r>
            <a:r>
              <a:rPr lang="en-US" sz="2400" dirty="0"/>
              <a:t> import messages</a:t>
            </a:r>
          </a:p>
          <a:p>
            <a:pPr marL="0" indent="0">
              <a:buNone/>
            </a:pPr>
            <a:r>
              <a:rPr lang="en-US" sz="2400" dirty="0" err="1"/>
              <a:t>messages.debug</a:t>
            </a:r>
            <a:r>
              <a:rPr lang="en-US" sz="2400" dirty="0"/>
              <a:t>(request, '%s SQL statements were executed.' % count)</a:t>
            </a:r>
          </a:p>
          <a:p>
            <a:pPr marL="0" indent="0">
              <a:buNone/>
            </a:pPr>
            <a:r>
              <a:rPr lang="en-US" sz="2400" dirty="0"/>
              <a:t>messages.info(request, 'Three credits remain in your account.')</a:t>
            </a:r>
          </a:p>
          <a:p>
            <a:pPr marL="0" indent="0">
              <a:buNone/>
            </a:pPr>
            <a:r>
              <a:rPr lang="en-US" sz="2400" dirty="0" err="1"/>
              <a:t>messages.success</a:t>
            </a:r>
            <a:r>
              <a:rPr lang="en-US" sz="2400" dirty="0"/>
              <a:t>(request, 'Profile details updated.')</a:t>
            </a:r>
          </a:p>
          <a:p>
            <a:pPr marL="0" indent="0">
              <a:buNone/>
            </a:pPr>
            <a:r>
              <a:rPr lang="en-US" sz="2400" dirty="0" err="1"/>
              <a:t>messages.warning</a:t>
            </a:r>
            <a:r>
              <a:rPr lang="en-US" sz="2400" dirty="0"/>
              <a:t>(request, 'Your account expires in three days.')</a:t>
            </a:r>
          </a:p>
          <a:p>
            <a:pPr marL="0" indent="0">
              <a:buNone/>
            </a:pPr>
            <a:r>
              <a:rPr lang="en-US" sz="2400" dirty="0" err="1"/>
              <a:t>messages.error</a:t>
            </a:r>
            <a:r>
              <a:rPr lang="en-US" sz="2400" dirty="0"/>
              <a:t>(request, 'Document deleted.')</a:t>
            </a:r>
          </a:p>
        </p:txBody>
      </p:sp>
    </p:spTree>
    <p:extLst>
      <p:ext uri="{BB962C8B-B14F-4D97-AF65-F5344CB8AC3E}">
        <p14:creationId xmlns:p14="http://schemas.microsoft.com/office/powerpoint/2010/main" val="19584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AB5-31A9-4441-AFED-92C5CB94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4D5-3C4E-47EE-B5A2-53C7001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38"/>
            <a:ext cx="10515600" cy="527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Message:-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{% if messages %}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{% for message in messages %}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    {% if </a:t>
            </a:r>
            <a:r>
              <a:rPr lang="en-US" sz="2400" dirty="0" err="1">
                <a:cs typeface="Times New Roman" panose="02020603050405020304" pitchFamily="18" charset="0"/>
              </a:rPr>
              <a:t>message.tags</a:t>
            </a:r>
            <a:r>
              <a:rPr lang="en-US" sz="2400" dirty="0">
                <a:cs typeface="Times New Roman" panose="02020603050405020304" pitchFamily="18" charset="0"/>
              </a:rPr>
              <a:t> %} {{ </a:t>
            </a:r>
            <a:r>
              <a:rPr lang="en-US" sz="2400" dirty="0" err="1">
                <a:cs typeface="Times New Roman" panose="02020603050405020304" pitchFamily="18" charset="0"/>
              </a:rPr>
              <a:t>message.tags</a:t>
            </a:r>
            <a:r>
              <a:rPr lang="en-US" sz="2400" dirty="0">
                <a:cs typeface="Times New Roman" panose="02020603050405020304" pitchFamily="18" charset="0"/>
              </a:rPr>
              <a:t> }} {% endif %}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    {{ message }}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{% </a:t>
            </a:r>
            <a:r>
              <a:rPr lang="en-US" sz="2400" dirty="0" err="1">
                <a:cs typeface="Times New Roman" panose="02020603050405020304" pitchFamily="18" charset="0"/>
              </a:rPr>
              <a:t>endfor</a:t>
            </a:r>
            <a:r>
              <a:rPr lang="en-US" sz="2400" dirty="0"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4293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AB5-31A9-4441-AFED-92C5CB94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4D5-3C4E-47EE-B5A2-53C7001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) - This method is used to retrieved the current effective level.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messages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messages.get_level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) - This method is used to set minimum recorded level.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messages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messages.set_level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messages.DEBUG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record messages with a level of DEBUG and higher.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2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4D5-3C4E-47EE-B5A2-53C7001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625801"/>
            <a:ext cx="11055928" cy="527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Message:-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{% if messages %}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   {% for message in messages %}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         &lt;p {% if </a:t>
            </a:r>
            <a:r>
              <a:rPr lang="en-US" sz="2400" dirty="0" err="1">
                <a:cs typeface="Times New Roman" panose="02020603050405020304" pitchFamily="18" charset="0"/>
              </a:rPr>
              <a:t>message.tags</a:t>
            </a:r>
            <a:r>
              <a:rPr lang="en-US" sz="2400" dirty="0">
                <a:cs typeface="Times New Roman" panose="02020603050405020304" pitchFamily="18" charset="0"/>
              </a:rPr>
              <a:t> %} class="alert-{{</a:t>
            </a:r>
            <a:r>
              <a:rPr lang="en-US" sz="2400" dirty="0" err="1">
                <a:cs typeface="Times New Roman" panose="02020603050405020304" pitchFamily="18" charset="0"/>
              </a:rPr>
              <a:t>message.tags</a:t>
            </a:r>
            <a:r>
              <a:rPr lang="en-US" sz="2400" dirty="0">
                <a:cs typeface="Times New Roman" panose="02020603050405020304" pitchFamily="18" charset="0"/>
              </a:rPr>
              <a:t>}}" {% endif %} &gt;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      {{message}}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         &lt;/p&gt;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   {% </a:t>
            </a:r>
            <a:r>
              <a:rPr lang="en-US" sz="2400" dirty="0" err="1">
                <a:cs typeface="Times New Roman" panose="02020603050405020304" pitchFamily="18" charset="0"/>
              </a:rPr>
              <a:t>endfor</a:t>
            </a:r>
            <a:r>
              <a:rPr lang="en-US" sz="2400" dirty="0"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{% endif %}</a:t>
            </a:r>
          </a:p>
        </p:txBody>
      </p:sp>
    </p:spTree>
    <p:extLst>
      <p:ext uri="{BB962C8B-B14F-4D97-AF65-F5344CB8AC3E}">
        <p14:creationId xmlns:p14="http://schemas.microsoft.com/office/powerpoint/2010/main" val="264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AB5-31A9-4441-AFED-92C5CB94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4D5-3C4E-47EE-B5A2-53C7001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django.contrib.messages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constants as messages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MESSAGE_TAGS =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messages.ERROR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'danger',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8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AB5-31A9-4441-AFED-92C5CB94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8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get_messages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4D5-3C4E-47EE-B5A2-53C70012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38"/>
            <a:ext cx="10515600" cy="527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get_messages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 – This method is used to get message. If you need to get message out side template you can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get_messages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django.contrib.messages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get_messages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get_messages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message in storage: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do_something_with_the_message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212175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715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Messages Framework</vt:lpstr>
      <vt:lpstr>Messages Levels and Tags</vt:lpstr>
      <vt:lpstr>How to use</vt:lpstr>
      <vt:lpstr>How to use</vt:lpstr>
      <vt:lpstr>How to use</vt:lpstr>
      <vt:lpstr>Methods</vt:lpstr>
      <vt:lpstr>PowerPoint Presentation</vt:lpstr>
      <vt:lpstr>Change Tags</vt:lpstr>
      <vt:lpstr>get_messages(request)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Messages Framework</dc:title>
  <dc:creator>RK</dc:creator>
  <cp:lastModifiedBy>RK</cp:lastModifiedBy>
  <cp:revision>42</cp:revision>
  <dcterms:created xsi:type="dcterms:W3CDTF">2020-04-19T15:05:58Z</dcterms:created>
  <dcterms:modified xsi:type="dcterms:W3CDTF">2020-04-21T17:14:14Z</dcterms:modified>
</cp:coreProperties>
</file>