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Django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Django is a free, open-source Python based High-Level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Web Framework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follows 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Model View Template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(MVT) architectural pattern.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was originally created by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Adrian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Holovaty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Simon Willison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was created on 2003 at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Lawrence Journal World Newspaper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was released publicly under a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BSD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license in July 2005.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June 2008, it was announced that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Django Software Foundation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(DSF) would maintain Django in the future.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What we can build with Django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can build High End Web Applications.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encourages rapid development and clean, pragmatic design. 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Youtube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Instagram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Bitbucket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NASA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Spotify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5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Advantages </a:t>
            </a:r>
            <a:r>
              <a:rPr lang="en-US" sz="4000" b="1" u="sng">
                <a:latin typeface="Times New Roman" pitchFamily="18" charset="0"/>
                <a:cs typeface="Times New Roman" pitchFamily="18" charset="0"/>
              </a:rPr>
              <a:t>of Django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Open Source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Fast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Scalable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Versatile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Provides Development Web Server by Default.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Provides SQLite Database by Default.</a:t>
            </a:r>
          </a:p>
        </p:txBody>
      </p:sp>
    </p:spTree>
    <p:extLst>
      <p:ext uri="{BB962C8B-B14F-4D97-AF65-F5344CB8AC3E}">
        <p14:creationId xmlns:p14="http://schemas.microsoft.com/office/powerpoint/2010/main" val="33121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132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Django</vt:lpstr>
      <vt:lpstr>What we can build with Django</vt:lpstr>
      <vt:lpstr>Advantages of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111</cp:revision>
  <dcterms:created xsi:type="dcterms:W3CDTF">2006-08-16T00:00:00Z</dcterms:created>
  <dcterms:modified xsi:type="dcterms:W3CDTF">2020-01-25T15:09:02Z</dcterms:modified>
</cp:coreProperties>
</file>