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7" r:id="rId2"/>
    <p:sldId id="304" r:id="rId3"/>
    <p:sldId id="305" r:id="rId4"/>
    <p:sldId id="288" r:id="rId5"/>
    <p:sldId id="291" r:id="rId6"/>
    <p:sldId id="292" r:id="rId7"/>
    <p:sldId id="301" r:id="rId8"/>
    <p:sldId id="289" r:id="rId9"/>
    <p:sldId id="302" r:id="rId10"/>
    <p:sldId id="303" r:id="rId11"/>
    <p:sldId id="306" r:id="rId12"/>
    <p:sldId id="290" r:id="rId13"/>
    <p:sldId id="293" r:id="rId14"/>
    <p:sldId id="294" r:id="rId15"/>
    <p:sldId id="298" r:id="rId16"/>
    <p:sldId id="299" r:id="rId17"/>
    <p:sldId id="296" r:id="rId18"/>
    <p:sldId id="30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D5E64-137B-4134-85A9-2074611EE1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525868-AF79-4ACA-B346-FEF25977B0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341B8F-DA20-4674-A263-86DC6A6F95AD}"/>
              </a:ext>
            </a:extLst>
          </p:cNvPr>
          <p:cNvSpPr>
            <a:spLocks noGrp="1"/>
          </p:cNvSpPr>
          <p:nvPr>
            <p:ph type="dt" sz="half" idx="10"/>
          </p:nvPr>
        </p:nvSpPr>
        <p:spPr/>
        <p:txBody>
          <a:bodyPr/>
          <a:lstStyle/>
          <a:p>
            <a:fld id="{49E08065-9839-477C-90F0-DBAA56967EFA}" type="datetimeFigureOut">
              <a:rPr lang="en-US" smtClean="0"/>
              <a:t>8/11/2020</a:t>
            </a:fld>
            <a:endParaRPr lang="en-US"/>
          </a:p>
        </p:txBody>
      </p:sp>
      <p:sp>
        <p:nvSpPr>
          <p:cNvPr id="5" name="Footer Placeholder 4">
            <a:extLst>
              <a:ext uri="{FF2B5EF4-FFF2-40B4-BE49-F238E27FC236}">
                <a16:creationId xmlns:a16="http://schemas.microsoft.com/office/drawing/2014/main" id="{79854637-A217-4C25-9C48-4064E95BA0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18E87D-6BD2-4BA5-ADC0-EDD2A45F7C3D}"/>
              </a:ext>
            </a:extLst>
          </p:cNvPr>
          <p:cNvSpPr>
            <a:spLocks noGrp="1"/>
          </p:cNvSpPr>
          <p:nvPr>
            <p:ph type="sldNum" sz="quarter" idx="12"/>
          </p:nvPr>
        </p:nvSpPr>
        <p:spPr/>
        <p:txBody>
          <a:bodyPr/>
          <a:lstStyle/>
          <a:p>
            <a:fld id="{2143FF1E-77F7-43BF-8A41-9392B0BBD3D7}" type="slidenum">
              <a:rPr lang="en-US" smtClean="0"/>
              <a:t>‹#›</a:t>
            </a:fld>
            <a:endParaRPr lang="en-US"/>
          </a:p>
        </p:txBody>
      </p:sp>
    </p:spTree>
    <p:extLst>
      <p:ext uri="{BB962C8B-B14F-4D97-AF65-F5344CB8AC3E}">
        <p14:creationId xmlns:p14="http://schemas.microsoft.com/office/powerpoint/2010/main" val="1995649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C7247-E645-457C-B9DC-4CD061C2D0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658A87-40F0-4C21-9D20-FCDE582D14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804624-FE3E-4D9E-AFCE-9D9A4C30D756}"/>
              </a:ext>
            </a:extLst>
          </p:cNvPr>
          <p:cNvSpPr>
            <a:spLocks noGrp="1"/>
          </p:cNvSpPr>
          <p:nvPr>
            <p:ph type="dt" sz="half" idx="10"/>
          </p:nvPr>
        </p:nvSpPr>
        <p:spPr/>
        <p:txBody>
          <a:bodyPr/>
          <a:lstStyle/>
          <a:p>
            <a:fld id="{49E08065-9839-477C-90F0-DBAA56967EFA}" type="datetimeFigureOut">
              <a:rPr lang="en-US" smtClean="0"/>
              <a:t>8/11/2020</a:t>
            </a:fld>
            <a:endParaRPr lang="en-US"/>
          </a:p>
        </p:txBody>
      </p:sp>
      <p:sp>
        <p:nvSpPr>
          <p:cNvPr id="5" name="Footer Placeholder 4">
            <a:extLst>
              <a:ext uri="{FF2B5EF4-FFF2-40B4-BE49-F238E27FC236}">
                <a16:creationId xmlns:a16="http://schemas.microsoft.com/office/drawing/2014/main" id="{4982FD22-B2B5-453C-AE73-57285C235A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EC7DC7-E187-41A6-AC77-30EDCC387F4B}"/>
              </a:ext>
            </a:extLst>
          </p:cNvPr>
          <p:cNvSpPr>
            <a:spLocks noGrp="1"/>
          </p:cNvSpPr>
          <p:nvPr>
            <p:ph type="sldNum" sz="quarter" idx="12"/>
          </p:nvPr>
        </p:nvSpPr>
        <p:spPr/>
        <p:txBody>
          <a:bodyPr/>
          <a:lstStyle/>
          <a:p>
            <a:fld id="{2143FF1E-77F7-43BF-8A41-9392B0BBD3D7}" type="slidenum">
              <a:rPr lang="en-US" smtClean="0"/>
              <a:t>‹#›</a:t>
            </a:fld>
            <a:endParaRPr lang="en-US"/>
          </a:p>
        </p:txBody>
      </p:sp>
    </p:spTree>
    <p:extLst>
      <p:ext uri="{BB962C8B-B14F-4D97-AF65-F5344CB8AC3E}">
        <p14:creationId xmlns:p14="http://schemas.microsoft.com/office/powerpoint/2010/main" val="1668395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8EE051-1F4C-4E9B-AF5E-9115803C93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D836C5-0CEE-4A35-86B0-FC74440BA2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6049F3-E36B-4745-A78A-B8ED964D74EA}"/>
              </a:ext>
            </a:extLst>
          </p:cNvPr>
          <p:cNvSpPr>
            <a:spLocks noGrp="1"/>
          </p:cNvSpPr>
          <p:nvPr>
            <p:ph type="dt" sz="half" idx="10"/>
          </p:nvPr>
        </p:nvSpPr>
        <p:spPr/>
        <p:txBody>
          <a:bodyPr/>
          <a:lstStyle/>
          <a:p>
            <a:fld id="{49E08065-9839-477C-90F0-DBAA56967EFA}" type="datetimeFigureOut">
              <a:rPr lang="en-US" smtClean="0"/>
              <a:t>8/11/2020</a:t>
            </a:fld>
            <a:endParaRPr lang="en-US"/>
          </a:p>
        </p:txBody>
      </p:sp>
      <p:sp>
        <p:nvSpPr>
          <p:cNvPr id="5" name="Footer Placeholder 4">
            <a:extLst>
              <a:ext uri="{FF2B5EF4-FFF2-40B4-BE49-F238E27FC236}">
                <a16:creationId xmlns:a16="http://schemas.microsoft.com/office/drawing/2014/main" id="{219F9E9E-F8F8-477B-AE48-47A2FDD97E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B3BED1-8D8A-43D5-B303-C0D52D09673C}"/>
              </a:ext>
            </a:extLst>
          </p:cNvPr>
          <p:cNvSpPr>
            <a:spLocks noGrp="1"/>
          </p:cNvSpPr>
          <p:nvPr>
            <p:ph type="sldNum" sz="quarter" idx="12"/>
          </p:nvPr>
        </p:nvSpPr>
        <p:spPr/>
        <p:txBody>
          <a:bodyPr/>
          <a:lstStyle/>
          <a:p>
            <a:fld id="{2143FF1E-77F7-43BF-8A41-9392B0BBD3D7}" type="slidenum">
              <a:rPr lang="en-US" smtClean="0"/>
              <a:t>‹#›</a:t>
            </a:fld>
            <a:endParaRPr lang="en-US"/>
          </a:p>
        </p:txBody>
      </p:sp>
    </p:spTree>
    <p:extLst>
      <p:ext uri="{BB962C8B-B14F-4D97-AF65-F5344CB8AC3E}">
        <p14:creationId xmlns:p14="http://schemas.microsoft.com/office/powerpoint/2010/main" val="2683719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D81BB-D622-49B6-9AD1-61457E86E2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331D92-4C2C-4CFB-9C76-ECC76125E2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6B54E7-D837-4527-8B65-0A9B6AB5B19A}"/>
              </a:ext>
            </a:extLst>
          </p:cNvPr>
          <p:cNvSpPr>
            <a:spLocks noGrp="1"/>
          </p:cNvSpPr>
          <p:nvPr>
            <p:ph type="dt" sz="half" idx="10"/>
          </p:nvPr>
        </p:nvSpPr>
        <p:spPr/>
        <p:txBody>
          <a:bodyPr/>
          <a:lstStyle/>
          <a:p>
            <a:fld id="{49E08065-9839-477C-90F0-DBAA56967EFA}" type="datetimeFigureOut">
              <a:rPr lang="en-US" smtClean="0"/>
              <a:t>8/11/2020</a:t>
            </a:fld>
            <a:endParaRPr lang="en-US"/>
          </a:p>
        </p:txBody>
      </p:sp>
      <p:sp>
        <p:nvSpPr>
          <p:cNvPr id="5" name="Footer Placeholder 4">
            <a:extLst>
              <a:ext uri="{FF2B5EF4-FFF2-40B4-BE49-F238E27FC236}">
                <a16:creationId xmlns:a16="http://schemas.microsoft.com/office/drawing/2014/main" id="{B32786A4-152A-4334-BCA0-AB0F44C9CB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211E5A-B2D9-4C80-BE16-96664310030B}"/>
              </a:ext>
            </a:extLst>
          </p:cNvPr>
          <p:cNvSpPr>
            <a:spLocks noGrp="1"/>
          </p:cNvSpPr>
          <p:nvPr>
            <p:ph type="sldNum" sz="quarter" idx="12"/>
          </p:nvPr>
        </p:nvSpPr>
        <p:spPr/>
        <p:txBody>
          <a:bodyPr/>
          <a:lstStyle/>
          <a:p>
            <a:fld id="{2143FF1E-77F7-43BF-8A41-9392B0BBD3D7}" type="slidenum">
              <a:rPr lang="en-US" smtClean="0"/>
              <a:t>‹#›</a:t>
            </a:fld>
            <a:endParaRPr lang="en-US"/>
          </a:p>
        </p:txBody>
      </p:sp>
    </p:spTree>
    <p:extLst>
      <p:ext uri="{BB962C8B-B14F-4D97-AF65-F5344CB8AC3E}">
        <p14:creationId xmlns:p14="http://schemas.microsoft.com/office/powerpoint/2010/main" val="2415907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F6255-B2EB-46DF-AE99-A00627337D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22BE73-28C8-40AE-9844-C1C11194F4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8575E1-E261-48BC-A15F-F9D37EEF57C2}"/>
              </a:ext>
            </a:extLst>
          </p:cNvPr>
          <p:cNvSpPr>
            <a:spLocks noGrp="1"/>
          </p:cNvSpPr>
          <p:nvPr>
            <p:ph type="dt" sz="half" idx="10"/>
          </p:nvPr>
        </p:nvSpPr>
        <p:spPr/>
        <p:txBody>
          <a:bodyPr/>
          <a:lstStyle/>
          <a:p>
            <a:fld id="{49E08065-9839-477C-90F0-DBAA56967EFA}" type="datetimeFigureOut">
              <a:rPr lang="en-US" smtClean="0"/>
              <a:t>8/11/2020</a:t>
            </a:fld>
            <a:endParaRPr lang="en-US"/>
          </a:p>
        </p:txBody>
      </p:sp>
      <p:sp>
        <p:nvSpPr>
          <p:cNvPr id="5" name="Footer Placeholder 4">
            <a:extLst>
              <a:ext uri="{FF2B5EF4-FFF2-40B4-BE49-F238E27FC236}">
                <a16:creationId xmlns:a16="http://schemas.microsoft.com/office/drawing/2014/main" id="{3FCF31BB-56FE-40DA-9AE4-45738E3520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6D7669-AF61-48D1-8D9E-5C05B06F5EEB}"/>
              </a:ext>
            </a:extLst>
          </p:cNvPr>
          <p:cNvSpPr>
            <a:spLocks noGrp="1"/>
          </p:cNvSpPr>
          <p:nvPr>
            <p:ph type="sldNum" sz="quarter" idx="12"/>
          </p:nvPr>
        </p:nvSpPr>
        <p:spPr/>
        <p:txBody>
          <a:bodyPr/>
          <a:lstStyle/>
          <a:p>
            <a:fld id="{2143FF1E-77F7-43BF-8A41-9392B0BBD3D7}" type="slidenum">
              <a:rPr lang="en-US" smtClean="0"/>
              <a:t>‹#›</a:t>
            </a:fld>
            <a:endParaRPr lang="en-US"/>
          </a:p>
        </p:txBody>
      </p:sp>
    </p:spTree>
    <p:extLst>
      <p:ext uri="{BB962C8B-B14F-4D97-AF65-F5344CB8AC3E}">
        <p14:creationId xmlns:p14="http://schemas.microsoft.com/office/powerpoint/2010/main" val="1454325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B821E-3695-458B-A645-89F1E48C79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24764C-DFA6-4EDB-8859-04A093BD30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21AE44-4B5F-4478-917F-CD866DD288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E1D265-EF8E-4A3A-B3BE-BC83EDBD7583}"/>
              </a:ext>
            </a:extLst>
          </p:cNvPr>
          <p:cNvSpPr>
            <a:spLocks noGrp="1"/>
          </p:cNvSpPr>
          <p:nvPr>
            <p:ph type="dt" sz="half" idx="10"/>
          </p:nvPr>
        </p:nvSpPr>
        <p:spPr/>
        <p:txBody>
          <a:bodyPr/>
          <a:lstStyle/>
          <a:p>
            <a:fld id="{49E08065-9839-477C-90F0-DBAA56967EFA}" type="datetimeFigureOut">
              <a:rPr lang="en-US" smtClean="0"/>
              <a:t>8/11/2020</a:t>
            </a:fld>
            <a:endParaRPr lang="en-US"/>
          </a:p>
        </p:txBody>
      </p:sp>
      <p:sp>
        <p:nvSpPr>
          <p:cNvPr id="6" name="Footer Placeholder 5">
            <a:extLst>
              <a:ext uri="{FF2B5EF4-FFF2-40B4-BE49-F238E27FC236}">
                <a16:creationId xmlns:a16="http://schemas.microsoft.com/office/drawing/2014/main" id="{89898AC1-2F4A-4436-B697-EDF7A8BA34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0A5DB4-56B9-464E-B3FD-8F9DFF4F4A62}"/>
              </a:ext>
            </a:extLst>
          </p:cNvPr>
          <p:cNvSpPr>
            <a:spLocks noGrp="1"/>
          </p:cNvSpPr>
          <p:nvPr>
            <p:ph type="sldNum" sz="quarter" idx="12"/>
          </p:nvPr>
        </p:nvSpPr>
        <p:spPr/>
        <p:txBody>
          <a:bodyPr/>
          <a:lstStyle/>
          <a:p>
            <a:fld id="{2143FF1E-77F7-43BF-8A41-9392B0BBD3D7}" type="slidenum">
              <a:rPr lang="en-US" smtClean="0"/>
              <a:t>‹#›</a:t>
            </a:fld>
            <a:endParaRPr lang="en-US"/>
          </a:p>
        </p:txBody>
      </p:sp>
    </p:spTree>
    <p:extLst>
      <p:ext uri="{BB962C8B-B14F-4D97-AF65-F5344CB8AC3E}">
        <p14:creationId xmlns:p14="http://schemas.microsoft.com/office/powerpoint/2010/main" val="555310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EE2B9-9490-4676-97A3-9FE02E2247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AEF9B8-CAE9-4974-A888-A253C73349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31D0C8-4263-47AB-BE8A-9773BC01B3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A5A59C-0EE3-4458-81EE-70D06942ED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A2A8B9-2348-444A-9619-E4D435990A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CFE7DC-17B6-49D0-9898-0171A9E3DF45}"/>
              </a:ext>
            </a:extLst>
          </p:cNvPr>
          <p:cNvSpPr>
            <a:spLocks noGrp="1"/>
          </p:cNvSpPr>
          <p:nvPr>
            <p:ph type="dt" sz="half" idx="10"/>
          </p:nvPr>
        </p:nvSpPr>
        <p:spPr/>
        <p:txBody>
          <a:bodyPr/>
          <a:lstStyle/>
          <a:p>
            <a:fld id="{49E08065-9839-477C-90F0-DBAA56967EFA}" type="datetimeFigureOut">
              <a:rPr lang="en-US" smtClean="0"/>
              <a:t>8/11/2020</a:t>
            </a:fld>
            <a:endParaRPr lang="en-US"/>
          </a:p>
        </p:txBody>
      </p:sp>
      <p:sp>
        <p:nvSpPr>
          <p:cNvPr id="8" name="Footer Placeholder 7">
            <a:extLst>
              <a:ext uri="{FF2B5EF4-FFF2-40B4-BE49-F238E27FC236}">
                <a16:creationId xmlns:a16="http://schemas.microsoft.com/office/drawing/2014/main" id="{E02AE793-8036-4838-9CCA-0FBA14CCAB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2CDF1E-F1D2-40AA-81C3-2EFCB47C8F18}"/>
              </a:ext>
            </a:extLst>
          </p:cNvPr>
          <p:cNvSpPr>
            <a:spLocks noGrp="1"/>
          </p:cNvSpPr>
          <p:nvPr>
            <p:ph type="sldNum" sz="quarter" idx="12"/>
          </p:nvPr>
        </p:nvSpPr>
        <p:spPr/>
        <p:txBody>
          <a:bodyPr/>
          <a:lstStyle/>
          <a:p>
            <a:fld id="{2143FF1E-77F7-43BF-8A41-9392B0BBD3D7}" type="slidenum">
              <a:rPr lang="en-US" smtClean="0"/>
              <a:t>‹#›</a:t>
            </a:fld>
            <a:endParaRPr lang="en-US"/>
          </a:p>
        </p:txBody>
      </p:sp>
    </p:spTree>
    <p:extLst>
      <p:ext uri="{BB962C8B-B14F-4D97-AF65-F5344CB8AC3E}">
        <p14:creationId xmlns:p14="http://schemas.microsoft.com/office/powerpoint/2010/main" val="2804735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91BA7-F56E-4E28-8556-92ED40CAA2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E4C0B1-713E-460C-B08B-DBD566874D52}"/>
              </a:ext>
            </a:extLst>
          </p:cNvPr>
          <p:cNvSpPr>
            <a:spLocks noGrp="1"/>
          </p:cNvSpPr>
          <p:nvPr>
            <p:ph type="dt" sz="half" idx="10"/>
          </p:nvPr>
        </p:nvSpPr>
        <p:spPr/>
        <p:txBody>
          <a:bodyPr/>
          <a:lstStyle/>
          <a:p>
            <a:fld id="{49E08065-9839-477C-90F0-DBAA56967EFA}" type="datetimeFigureOut">
              <a:rPr lang="en-US" smtClean="0"/>
              <a:t>8/11/2020</a:t>
            </a:fld>
            <a:endParaRPr lang="en-US"/>
          </a:p>
        </p:txBody>
      </p:sp>
      <p:sp>
        <p:nvSpPr>
          <p:cNvPr id="4" name="Footer Placeholder 3">
            <a:extLst>
              <a:ext uri="{FF2B5EF4-FFF2-40B4-BE49-F238E27FC236}">
                <a16:creationId xmlns:a16="http://schemas.microsoft.com/office/drawing/2014/main" id="{E9E28008-038B-45FD-BB3D-D8EC32F35E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9BEB66-F8D0-4C4C-AEDE-F97703AD6A29}"/>
              </a:ext>
            </a:extLst>
          </p:cNvPr>
          <p:cNvSpPr>
            <a:spLocks noGrp="1"/>
          </p:cNvSpPr>
          <p:nvPr>
            <p:ph type="sldNum" sz="quarter" idx="12"/>
          </p:nvPr>
        </p:nvSpPr>
        <p:spPr/>
        <p:txBody>
          <a:bodyPr/>
          <a:lstStyle/>
          <a:p>
            <a:fld id="{2143FF1E-77F7-43BF-8A41-9392B0BBD3D7}" type="slidenum">
              <a:rPr lang="en-US" smtClean="0"/>
              <a:t>‹#›</a:t>
            </a:fld>
            <a:endParaRPr lang="en-US"/>
          </a:p>
        </p:txBody>
      </p:sp>
    </p:spTree>
    <p:extLst>
      <p:ext uri="{BB962C8B-B14F-4D97-AF65-F5344CB8AC3E}">
        <p14:creationId xmlns:p14="http://schemas.microsoft.com/office/powerpoint/2010/main" val="2634099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9D4FF5-AEF3-4361-8D53-BB0836253CB7}"/>
              </a:ext>
            </a:extLst>
          </p:cNvPr>
          <p:cNvSpPr>
            <a:spLocks noGrp="1"/>
          </p:cNvSpPr>
          <p:nvPr>
            <p:ph type="dt" sz="half" idx="10"/>
          </p:nvPr>
        </p:nvSpPr>
        <p:spPr/>
        <p:txBody>
          <a:bodyPr/>
          <a:lstStyle/>
          <a:p>
            <a:fld id="{49E08065-9839-477C-90F0-DBAA56967EFA}" type="datetimeFigureOut">
              <a:rPr lang="en-US" smtClean="0"/>
              <a:t>8/11/2020</a:t>
            </a:fld>
            <a:endParaRPr lang="en-US"/>
          </a:p>
        </p:txBody>
      </p:sp>
      <p:sp>
        <p:nvSpPr>
          <p:cNvPr id="3" name="Footer Placeholder 2">
            <a:extLst>
              <a:ext uri="{FF2B5EF4-FFF2-40B4-BE49-F238E27FC236}">
                <a16:creationId xmlns:a16="http://schemas.microsoft.com/office/drawing/2014/main" id="{57663647-D6D0-4343-8B89-2701B8785D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C39632-ADA9-4D61-B268-C2F4271408A2}"/>
              </a:ext>
            </a:extLst>
          </p:cNvPr>
          <p:cNvSpPr>
            <a:spLocks noGrp="1"/>
          </p:cNvSpPr>
          <p:nvPr>
            <p:ph type="sldNum" sz="quarter" idx="12"/>
          </p:nvPr>
        </p:nvSpPr>
        <p:spPr/>
        <p:txBody>
          <a:bodyPr/>
          <a:lstStyle/>
          <a:p>
            <a:fld id="{2143FF1E-77F7-43BF-8A41-9392B0BBD3D7}" type="slidenum">
              <a:rPr lang="en-US" smtClean="0"/>
              <a:t>‹#›</a:t>
            </a:fld>
            <a:endParaRPr lang="en-US"/>
          </a:p>
        </p:txBody>
      </p:sp>
    </p:spTree>
    <p:extLst>
      <p:ext uri="{BB962C8B-B14F-4D97-AF65-F5344CB8AC3E}">
        <p14:creationId xmlns:p14="http://schemas.microsoft.com/office/powerpoint/2010/main" val="2754066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8B9CD-B715-4CF6-A61D-60E3E3AA29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0CCF75-E207-4B52-895D-0B44F51A17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31B0E6-43A3-40EA-9BD0-84CCC6AF43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AD33EB-F782-487C-87EF-047250EC6C0C}"/>
              </a:ext>
            </a:extLst>
          </p:cNvPr>
          <p:cNvSpPr>
            <a:spLocks noGrp="1"/>
          </p:cNvSpPr>
          <p:nvPr>
            <p:ph type="dt" sz="half" idx="10"/>
          </p:nvPr>
        </p:nvSpPr>
        <p:spPr/>
        <p:txBody>
          <a:bodyPr/>
          <a:lstStyle/>
          <a:p>
            <a:fld id="{49E08065-9839-477C-90F0-DBAA56967EFA}" type="datetimeFigureOut">
              <a:rPr lang="en-US" smtClean="0"/>
              <a:t>8/11/2020</a:t>
            </a:fld>
            <a:endParaRPr lang="en-US"/>
          </a:p>
        </p:txBody>
      </p:sp>
      <p:sp>
        <p:nvSpPr>
          <p:cNvPr id="6" name="Footer Placeholder 5">
            <a:extLst>
              <a:ext uri="{FF2B5EF4-FFF2-40B4-BE49-F238E27FC236}">
                <a16:creationId xmlns:a16="http://schemas.microsoft.com/office/drawing/2014/main" id="{E0EFE3C2-1A5B-4BCF-A027-008A942526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DBE83C-CE38-4643-B0CB-3A9E68431C21}"/>
              </a:ext>
            </a:extLst>
          </p:cNvPr>
          <p:cNvSpPr>
            <a:spLocks noGrp="1"/>
          </p:cNvSpPr>
          <p:nvPr>
            <p:ph type="sldNum" sz="quarter" idx="12"/>
          </p:nvPr>
        </p:nvSpPr>
        <p:spPr/>
        <p:txBody>
          <a:bodyPr/>
          <a:lstStyle/>
          <a:p>
            <a:fld id="{2143FF1E-77F7-43BF-8A41-9392B0BBD3D7}" type="slidenum">
              <a:rPr lang="en-US" smtClean="0"/>
              <a:t>‹#›</a:t>
            </a:fld>
            <a:endParaRPr lang="en-US"/>
          </a:p>
        </p:txBody>
      </p:sp>
    </p:spTree>
    <p:extLst>
      <p:ext uri="{BB962C8B-B14F-4D97-AF65-F5344CB8AC3E}">
        <p14:creationId xmlns:p14="http://schemas.microsoft.com/office/powerpoint/2010/main" val="2645153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5C76B-5B0E-4960-8A82-1D2DBEDEBF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212FD0-C8DD-42C2-B407-9525BABC2D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F30CD9-AD0E-4084-9543-51E5A5ADA6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C83B97-8CE6-40A1-B6AE-A3F5300BCE6A}"/>
              </a:ext>
            </a:extLst>
          </p:cNvPr>
          <p:cNvSpPr>
            <a:spLocks noGrp="1"/>
          </p:cNvSpPr>
          <p:nvPr>
            <p:ph type="dt" sz="half" idx="10"/>
          </p:nvPr>
        </p:nvSpPr>
        <p:spPr/>
        <p:txBody>
          <a:bodyPr/>
          <a:lstStyle/>
          <a:p>
            <a:fld id="{49E08065-9839-477C-90F0-DBAA56967EFA}" type="datetimeFigureOut">
              <a:rPr lang="en-US" smtClean="0"/>
              <a:t>8/11/2020</a:t>
            </a:fld>
            <a:endParaRPr lang="en-US"/>
          </a:p>
        </p:txBody>
      </p:sp>
      <p:sp>
        <p:nvSpPr>
          <p:cNvPr id="6" name="Footer Placeholder 5">
            <a:extLst>
              <a:ext uri="{FF2B5EF4-FFF2-40B4-BE49-F238E27FC236}">
                <a16:creationId xmlns:a16="http://schemas.microsoft.com/office/drawing/2014/main" id="{F1773A96-0D18-4A21-A89C-68750833EA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411EA3-0989-4DE9-957C-BF5EF55674D5}"/>
              </a:ext>
            </a:extLst>
          </p:cNvPr>
          <p:cNvSpPr>
            <a:spLocks noGrp="1"/>
          </p:cNvSpPr>
          <p:nvPr>
            <p:ph type="sldNum" sz="quarter" idx="12"/>
          </p:nvPr>
        </p:nvSpPr>
        <p:spPr/>
        <p:txBody>
          <a:bodyPr/>
          <a:lstStyle/>
          <a:p>
            <a:fld id="{2143FF1E-77F7-43BF-8A41-9392B0BBD3D7}" type="slidenum">
              <a:rPr lang="en-US" smtClean="0"/>
              <a:t>‹#›</a:t>
            </a:fld>
            <a:endParaRPr lang="en-US"/>
          </a:p>
        </p:txBody>
      </p:sp>
    </p:spTree>
    <p:extLst>
      <p:ext uri="{BB962C8B-B14F-4D97-AF65-F5344CB8AC3E}">
        <p14:creationId xmlns:p14="http://schemas.microsoft.com/office/powerpoint/2010/main" val="2935788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A0AC76-B2AD-4B42-95B1-5E888CE661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A4A5D9-7D77-489F-898C-3BB94B53B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A57A1D-5A54-4ED5-926F-A80D4540E8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E08065-9839-477C-90F0-DBAA56967EFA}" type="datetimeFigureOut">
              <a:rPr lang="en-US" smtClean="0"/>
              <a:t>8/11/2020</a:t>
            </a:fld>
            <a:endParaRPr lang="en-US"/>
          </a:p>
        </p:txBody>
      </p:sp>
      <p:sp>
        <p:nvSpPr>
          <p:cNvPr id="5" name="Footer Placeholder 4">
            <a:extLst>
              <a:ext uri="{FF2B5EF4-FFF2-40B4-BE49-F238E27FC236}">
                <a16:creationId xmlns:a16="http://schemas.microsoft.com/office/drawing/2014/main" id="{ED025FC6-144E-42BE-8C59-6E00F9DA6F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D380496-F07B-44CE-8CDC-5F28BA20DA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43FF1E-77F7-43BF-8A41-9392B0BBD3D7}" type="slidenum">
              <a:rPr lang="en-US" smtClean="0"/>
              <a:t>‹#›</a:t>
            </a:fld>
            <a:endParaRPr lang="en-US"/>
          </a:p>
        </p:txBody>
      </p:sp>
    </p:spTree>
    <p:extLst>
      <p:ext uri="{BB962C8B-B14F-4D97-AF65-F5344CB8AC3E}">
        <p14:creationId xmlns:p14="http://schemas.microsoft.com/office/powerpoint/2010/main" val="4147426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925-39BF-491A-9A6A-F43B09225157}"/>
              </a:ext>
            </a:extLst>
          </p:cNvPr>
          <p:cNvSpPr>
            <a:spLocks noGrp="1"/>
          </p:cNvSpPr>
          <p:nvPr>
            <p:ph type="title"/>
          </p:nvPr>
        </p:nvSpPr>
        <p:spPr>
          <a:xfrm>
            <a:off x="838200" y="120073"/>
            <a:ext cx="10515600" cy="937418"/>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Session</a:t>
            </a:r>
          </a:p>
        </p:txBody>
      </p:sp>
      <p:sp>
        <p:nvSpPr>
          <p:cNvPr id="3" name="Content Placeholder 2">
            <a:extLst>
              <a:ext uri="{FF2B5EF4-FFF2-40B4-BE49-F238E27FC236}">
                <a16:creationId xmlns:a16="http://schemas.microsoft.com/office/drawing/2014/main" id="{9227299C-D876-42B4-9C6D-04B8EAABEE87}"/>
              </a:ext>
            </a:extLst>
          </p:cNvPr>
          <p:cNvSpPr>
            <a:spLocks noGrp="1"/>
          </p:cNvSpPr>
          <p:nvPr>
            <p:ph idx="1"/>
          </p:nvPr>
        </p:nvSpPr>
        <p:spPr>
          <a:xfrm>
            <a:off x="838200" y="1082025"/>
            <a:ext cx="10515600" cy="5240398"/>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The session framework lets you store and retrieve arbitrary data on a per-site-visitor basis. </a:t>
            </a:r>
          </a:p>
          <a:p>
            <a:pPr marL="0" indent="0">
              <a:buNone/>
            </a:pPr>
            <a:r>
              <a:rPr lang="en-US" sz="2000" dirty="0">
                <a:latin typeface="Times New Roman" panose="02020603050405020304" pitchFamily="18" charset="0"/>
                <a:cs typeface="Times New Roman" panose="02020603050405020304" pitchFamily="18" charset="0"/>
              </a:rPr>
              <a:t>It stores data on the server side and abstracts the sending and receiving of cookies. Cookies contain a session ID not the data itself. </a:t>
            </a:r>
          </a:p>
          <a:p>
            <a:pPr marL="0" indent="0">
              <a:buNone/>
            </a:pPr>
            <a:r>
              <a:rPr lang="en-US" sz="2000" dirty="0">
                <a:latin typeface="Times New Roman" panose="02020603050405020304" pitchFamily="18" charset="0"/>
                <a:cs typeface="Times New Roman" panose="02020603050405020304" pitchFamily="18" charset="0"/>
              </a:rPr>
              <a:t>By default, Django stores sessions in your database.</a:t>
            </a:r>
          </a:p>
          <a:p>
            <a:pPr marL="0" indent="0">
              <a:buNone/>
            </a:pPr>
            <a:r>
              <a:rPr lang="en-US" sz="2000" dirty="0">
                <a:latin typeface="Times New Roman" panose="02020603050405020304" pitchFamily="18" charset="0"/>
                <a:cs typeface="Times New Roman" panose="02020603050405020304" pitchFamily="18" charset="0"/>
              </a:rPr>
              <a:t>As it stores sessions in database so it is mandatory to run </a:t>
            </a:r>
            <a:r>
              <a:rPr lang="en-US" sz="2000" dirty="0" err="1">
                <a:latin typeface="Times New Roman" panose="02020603050405020304" pitchFamily="18" charset="0"/>
                <a:cs typeface="Times New Roman" panose="02020603050405020304" pitchFamily="18" charset="0"/>
              </a:rPr>
              <a:t>makemigrations</a:t>
            </a:r>
            <a:r>
              <a:rPr lang="en-US" sz="2000" dirty="0">
                <a:latin typeface="Times New Roman" panose="02020603050405020304" pitchFamily="18" charset="0"/>
                <a:cs typeface="Times New Roman" panose="02020603050405020304" pitchFamily="18" charset="0"/>
              </a:rPr>
              <a:t> and migrate to use session. It will create required tables.</a:t>
            </a:r>
          </a:p>
          <a:p>
            <a:pPr marL="0" indent="0">
              <a:buNone/>
            </a:pPr>
            <a:r>
              <a:rPr lang="en-US" sz="2000" dirty="0">
                <a:latin typeface="Times New Roman" panose="02020603050405020304" pitchFamily="18" charset="0"/>
                <a:cs typeface="Times New Roman" panose="02020603050405020304" pitchFamily="18" charset="0"/>
              </a:rPr>
              <a:t>The Django sessions framework is entirely, and solely, cookie-based.</a:t>
            </a:r>
          </a:p>
          <a:p>
            <a:pPr marL="0" indent="0">
              <a:buNone/>
            </a:pPr>
            <a:r>
              <a:rPr lang="en-US" sz="2000" dirty="0" err="1">
                <a:latin typeface="Times New Roman" panose="02020603050405020304" pitchFamily="18" charset="0"/>
                <a:cs typeface="Times New Roman" panose="02020603050405020304" pitchFamily="18" charset="0"/>
              </a:rPr>
              <a:t>django.contrib.sessions.middleware.SessionMiddleware</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django.contrib.sessions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0016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925-39BF-491A-9A6A-F43B09225157}"/>
              </a:ext>
            </a:extLst>
          </p:cNvPr>
          <p:cNvSpPr>
            <a:spLocks noGrp="1"/>
          </p:cNvSpPr>
          <p:nvPr>
            <p:ph type="title"/>
          </p:nvPr>
        </p:nvSpPr>
        <p:spPr>
          <a:xfrm>
            <a:off x="838200" y="120073"/>
            <a:ext cx="10515600" cy="937418"/>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Session Methods</a:t>
            </a:r>
          </a:p>
        </p:txBody>
      </p:sp>
      <p:sp>
        <p:nvSpPr>
          <p:cNvPr id="3" name="Content Placeholder 2">
            <a:extLst>
              <a:ext uri="{FF2B5EF4-FFF2-40B4-BE49-F238E27FC236}">
                <a16:creationId xmlns:a16="http://schemas.microsoft.com/office/drawing/2014/main" id="{9227299C-D876-42B4-9C6D-04B8EAABEE87}"/>
              </a:ext>
            </a:extLst>
          </p:cNvPr>
          <p:cNvSpPr>
            <a:spLocks noGrp="1"/>
          </p:cNvSpPr>
          <p:nvPr>
            <p:ph idx="1"/>
          </p:nvPr>
        </p:nvSpPr>
        <p:spPr>
          <a:xfrm>
            <a:off x="838200" y="1082025"/>
            <a:ext cx="10515600" cy="5240398"/>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get_expire_at_browser_close</a:t>
            </a:r>
            <a:r>
              <a:rPr lang="en-US" sz="2000" dirty="0">
                <a:latin typeface="Times New Roman" panose="02020603050405020304" pitchFamily="18" charset="0"/>
                <a:cs typeface="Times New Roman" panose="02020603050405020304" pitchFamily="18" charset="0"/>
              </a:rPr>
              <a:t>() – It returns either True or False, depending on whether the user’s session cookie will expire when the user’s Web browser is closed.</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clear_expired</a:t>
            </a:r>
            <a:r>
              <a:rPr lang="en-US" sz="2000" dirty="0">
                <a:latin typeface="Times New Roman" panose="02020603050405020304" pitchFamily="18" charset="0"/>
                <a:cs typeface="Times New Roman" panose="02020603050405020304" pitchFamily="18" charset="0"/>
              </a:rPr>
              <a:t>() – It removes expired sessions from the session store. This class method is called by </a:t>
            </a:r>
            <a:r>
              <a:rPr lang="en-US" sz="2000" dirty="0" err="1">
                <a:latin typeface="Times New Roman" panose="02020603050405020304" pitchFamily="18" charset="0"/>
                <a:cs typeface="Times New Roman" panose="02020603050405020304" pitchFamily="18" charset="0"/>
              </a:rPr>
              <a:t>clearsessions</a:t>
            </a:r>
            <a:r>
              <a:rPr lang="en-US" sz="2000"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cycle_key</a:t>
            </a:r>
            <a:r>
              <a:rPr lang="en-US" sz="2000" dirty="0">
                <a:latin typeface="Times New Roman" panose="02020603050405020304" pitchFamily="18" charset="0"/>
                <a:cs typeface="Times New Roman" panose="02020603050405020304" pitchFamily="18" charset="0"/>
              </a:rPr>
              <a:t>() – It creates a new session key while retaining the current session data. </a:t>
            </a:r>
            <a:r>
              <a:rPr lang="en-US" sz="2000" dirty="0" err="1">
                <a:latin typeface="Times New Roman" panose="02020603050405020304" pitchFamily="18" charset="0"/>
                <a:cs typeface="Times New Roman" panose="02020603050405020304" pitchFamily="18" charset="0"/>
              </a:rPr>
              <a:t>django.contrib.auth.login</a:t>
            </a:r>
            <a:r>
              <a:rPr lang="en-US" sz="2000" dirty="0">
                <a:latin typeface="Times New Roman" panose="02020603050405020304" pitchFamily="18" charset="0"/>
                <a:cs typeface="Times New Roman" panose="02020603050405020304" pitchFamily="18" charset="0"/>
              </a:rPr>
              <a:t>() calls this method to mitigate against session fixation.</a:t>
            </a:r>
          </a:p>
        </p:txBody>
      </p:sp>
    </p:spTree>
    <p:extLst>
      <p:ext uri="{BB962C8B-B14F-4D97-AF65-F5344CB8AC3E}">
        <p14:creationId xmlns:p14="http://schemas.microsoft.com/office/powerpoint/2010/main" val="3109882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925-39BF-491A-9A6A-F43B09225157}"/>
              </a:ext>
            </a:extLst>
          </p:cNvPr>
          <p:cNvSpPr>
            <a:spLocks noGrp="1"/>
          </p:cNvSpPr>
          <p:nvPr>
            <p:ph type="title"/>
          </p:nvPr>
        </p:nvSpPr>
        <p:spPr>
          <a:xfrm>
            <a:off x="838200" y="120073"/>
            <a:ext cx="10515600" cy="937418"/>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Session Methods</a:t>
            </a:r>
          </a:p>
        </p:txBody>
      </p:sp>
      <p:sp>
        <p:nvSpPr>
          <p:cNvPr id="3" name="Content Placeholder 2">
            <a:extLst>
              <a:ext uri="{FF2B5EF4-FFF2-40B4-BE49-F238E27FC236}">
                <a16:creationId xmlns:a16="http://schemas.microsoft.com/office/drawing/2014/main" id="{9227299C-D876-42B4-9C6D-04B8EAABEE87}"/>
              </a:ext>
            </a:extLst>
          </p:cNvPr>
          <p:cNvSpPr>
            <a:spLocks noGrp="1"/>
          </p:cNvSpPr>
          <p:nvPr>
            <p:ph idx="1"/>
          </p:nvPr>
        </p:nvSpPr>
        <p:spPr>
          <a:xfrm>
            <a:off x="838200" y="1082025"/>
            <a:ext cx="10515600" cy="5240398"/>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set_test_cookie</a:t>
            </a:r>
            <a:r>
              <a:rPr lang="en-US" sz="2000" dirty="0">
                <a:latin typeface="Times New Roman" panose="02020603050405020304" pitchFamily="18" charset="0"/>
                <a:cs typeface="Times New Roman" panose="02020603050405020304" pitchFamily="18" charset="0"/>
              </a:rPr>
              <a:t>() – It sets a test cookie to determine whether the user’s browser supports cookies. Due to the way cookies work, you won’t be able to test this until the user’s next page request.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test_cookie_worked</a:t>
            </a:r>
            <a:r>
              <a:rPr lang="en-US" sz="2000" dirty="0">
                <a:latin typeface="Times New Roman" panose="02020603050405020304" pitchFamily="18" charset="0"/>
                <a:cs typeface="Times New Roman" panose="02020603050405020304" pitchFamily="18" charset="0"/>
              </a:rPr>
              <a:t>() – It returns either True or False, depending on whether the user’s browser accepted the test cookie. Due to the way cookies work, you’ll have to call </a:t>
            </a:r>
            <a:r>
              <a:rPr lang="en-US" sz="2000" dirty="0" err="1">
                <a:latin typeface="Times New Roman" panose="02020603050405020304" pitchFamily="18" charset="0"/>
                <a:cs typeface="Times New Roman" panose="02020603050405020304" pitchFamily="18" charset="0"/>
              </a:rPr>
              <a:t>set_test_cookie</a:t>
            </a:r>
            <a:r>
              <a:rPr lang="en-US" sz="2000" dirty="0">
                <a:latin typeface="Times New Roman" panose="02020603050405020304" pitchFamily="18" charset="0"/>
                <a:cs typeface="Times New Roman" panose="02020603050405020304" pitchFamily="18" charset="0"/>
              </a:rPr>
              <a:t>() on a previous, separate page request.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delete_test_cookie</a:t>
            </a:r>
            <a:r>
              <a:rPr lang="en-US" sz="2000" dirty="0">
                <a:latin typeface="Times New Roman" panose="02020603050405020304" pitchFamily="18" charset="0"/>
                <a:cs typeface="Times New Roman" panose="02020603050405020304" pitchFamily="18" charset="0"/>
              </a:rPr>
              <a:t>() – It deletes the test cookie. Use this to clean up after yourself.</a:t>
            </a:r>
          </a:p>
        </p:txBody>
      </p:sp>
    </p:spTree>
    <p:extLst>
      <p:ext uri="{BB962C8B-B14F-4D97-AF65-F5344CB8AC3E}">
        <p14:creationId xmlns:p14="http://schemas.microsoft.com/office/powerpoint/2010/main" val="707658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925-39BF-491A-9A6A-F43B09225157}"/>
              </a:ext>
            </a:extLst>
          </p:cNvPr>
          <p:cNvSpPr>
            <a:spLocks noGrp="1"/>
          </p:cNvSpPr>
          <p:nvPr>
            <p:ph type="title"/>
          </p:nvPr>
        </p:nvSpPr>
        <p:spPr>
          <a:xfrm>
            <a:off x="838200" y="120073"/>
            <a:ext cx="10515600" cy="937418"/>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Session Settings</a:t>
            </a:r>
          </a:p>
        </p:txBody>
      </p:sp>
      <p:sp>
        <p:nvSpPr>
          <p:cNvPr id="3" name="Content Placeholder 2">
            <a:extLst>
              <a:ext uri="{FF2B5EF4-FFF2-40B4-BE49-F238E27FC236}">
                <a16:creationId xmlns:a16="http://schemas.microsoft.com/office/drawing/2014/main" id="{9227299C-D876-42B4-9C6D-04B8EAABEE87}"/>
              </a:ext>
            </a:extLst>
          </p:cNvPr>
          <p:cNvSpPr>
            <a:spLocks noGrp="1"/>
          </p:cNvSpPr>
          <p:nvPr>
            <p:ph idx="1"/>
          </p:nvPr>
        </p:nvSpPr>
        <p:spPr>
          <a:xfrm>
            <a:off x="838200" y="1082025"/>
            <a:ext cx="10515600" cy="5240398"/>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SESSION_CACHE_ALIAS -  If you’re using cache-based session storage, this selects the cache to use. Default: 'default’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SESSION_COOKIE_AGE - The age of session cookies, in seconds. Default: 1209600 (2 weeks, in seconds)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SESSION_COOKIE_DOMAIN - The domain to use for session cookies. Set this to a string such as "example.com" for cross-domain cookies, or use None for a standard domain cookie.</a:t>
            </a:r>
          </a:p>
          <a:p>
            <a:pPr marL="0" indent="0">
              <a:buNone/>
            </a:pPr>
            <a:r>
              <a:rPr lang="en-US" sz="2000" dirty="0">
                <a:latin typeface="Times New Roman" panose="02020603050405020304" pitchFamily="18" charset="0"/>
                <a:cs typeface="Times New Roman" panose="02020603050405020304" pitchFamily="18" charset="0"/>
              </a:rPr>
              <a:t>Be cautious when updating this setting on a production site. If you update this setting to enable cross-domain cookies on a site that previously used standard domain cookies, existing user cookies will be set to the old domain. This may result in them being unable to log in as long as these cookies persist. Default: None</a:t>
            </a:r>
          </a:p>
        </p:txBody>
      </p:sp>
    </p:spTree>
    <p:extLst>
      <p:ext uri="{BB962C8B-B14F-4D97-AF65-F5344CB8AC3E}">
        <p14:creationId xmlns:p14="http://schemas.microsoft.com/office/powerpoint/2010/main" val="2843172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925-39BF-491A-9A6A-F43B09225157}"/>
              </a:ext>
            </a:extLst>
          </p:cNvPr>
          <p:cNvSpPr>
            <a:spLocks noGrp="1"/>
          </p:cNvSpPr>
          <p:nvPr>
            <p:ph type="title"/>
          </p:nvPr>
        </p:nvSpPr>
        <p:spPr>
          <a:xfrm>
            <a:off x="838200" y="120073"/>
            <a:ext cx="10515600" cy="937418"/>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Session Settings</a:t>
            </a:r>
          </a:p>
        </p:txBody>
      </p:sp>
      <p:sp>
        <p:nvSpPr>
          <p:cNvPr id="3" name="Content Placeholder 2">
            <a:extLst>
              <a:ext uri="{FF2B5EF4-FFF2-40B4-BE49-F238E27FC236}">
                <a16:creationId xmlns:a16="http://schemas.microsoft.com/office/drawing/2014/main" id="{9227299C-D876-42B4-9C6D-04B8EAABEE87}"/>
              </a:ext>
            </a:extLst>
          </p:cNvPr>
          <p:cNvSpPr>
            <a:spLocks noGrp="1"/>
          </p:cNvSpPr>
          <p:nvPr>
            <p:ph idx="1"/>
          </p:nvPr>
        </p:nvSpPr>
        <p:spPr>
          <a:xfrm>
            <a:off x="838200" y="1082025"/>
            <a:ext cx="10515600" cy="5240398"/>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SESSION_COOKIE_HTTPONLY - Whether to use </a:t>
            </a:r>
            <a:r>
              <a:rPr lang="en-US" sz="2000" dirty="0" err="1">
                <a:latin typeface="Times New Roman" panose="02020603050405020304" pitchFamily="18" charset="0"/>
                <a:cs typeface="Times New Roman" panose="02020603050405020304" pitchFamily="18" charset="0"/>
              </a:rPr>
              <a:t>HttpOnly</a:t>
            </a:r>
            <a:r>
              <a:rPr lang="en-US" sz="2000" dirty="0">
                <a:latin typeface="Times New Roman" panose="02020603050405020304" pitchFamily="18" charset="0"/>
                <a:cs typeface="Times New Roman" panose="02020603050405020304" pitchFamily="18" charset="0"/>
              </a:rPr>
              <a:t> flag on the session cookie. If this is set to True, client-side JavaScript will not be able to access the session cookie.</a:t>
            </a:r>
          </a:p>
          <a:p>
            <a:pPr marL="0" indent="0">
              <a:buNone/>
            </a:pPr>
            <a:r>
              <a:rPr lang="en-US" sz="2000" dirty="0" err="1">
                <a:latin typeface="Times New Roman" panose="02020603050405020304" pitchFamily="18" charset="0"/>
                <a:cs typeface="Times New Roman" panose="02020603050405020304" pitchFamily="18" charset="0"/>
              </a:rPr>
              <a:t>HttpOnly</a:t>
            </a:r>
            <a:r>
              <a:rPr lang="en-US" sz="2000" dirty="0">
                <a:latin typeface="Times New Roman" panose="02020603050405020304" pitchFamily="18" charset="0"/>
                <a:cs typeface="Times New Roman" panose="02020603050405020304" pitchFamily="18" charset="0"/>
              </a:rPr>
              <a:t> is a flag included in a Set-Cookie HTTP response header. It’s part of the RFC 6265 standard for cookies and can be a useful way to mitigate the risk of a client-side script accessing the protected cookie data.</a:t>
            </a:r>
          </a:p>
          <a:p>
            <a:pPr marL="0" indent="0">
              <a:buNone/>
            </a:pPr>
            <a:r>
              <a:rPr lang="en-US" sz="2000" dirty="0">
                <a:latin typeface="Times New Roman" panose="02020603050405020304" pitchFamily="18" charset="0"/>
                <a:cs typeface="Times New Roman" panose="02020603050405020304" pitchFamily="18" charset="0"/>
              </a:rPr>
              <a:t>This makes it less trivial for an attacker to escalate a cross-site scripting vulnerability into full hijacking of a user’s session. There aren’t many good reasons for turning this off. Your code shouldn’t read session cookies from JavaScript. Default: True</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SESSION_COOKIE_NAME - The name of the cookie to use for sessions. This can be whatever you want (as long as it’s different from the other cookie names in your application). Default: '</a:t>
            </a:r>
            <a:r>
              <a:rPr lang="en-US" sz="2000" dirty="0" err="1">
                <a:latin typeface="Times New Roman" panose="02020603050405020304" pitchFamily="18" charset="0"/>
                <a:cs typeface="Times New Roman" panose="02020603050405020304" pitchFamily="18" charset="0"/>
              </a:rPr>
              <a:t>sessionid</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93545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925-39BF-491A-9A6A-F43B09225157}"/>
              </a:ext>
            </a:extLst>
          </p:cNvPr>
          <p:cNvSpPr>
            <a:spLocks noGrp="1"/>
          </p:cNvSpPr>
          <p:nvPr>
            <p:ph type="title"/>
          </p:nvPr>
        </p:nvSpPr>
        <p:spPr>
          <a:xfrm>
            <a:off x="838200" y="120073"/>
            <a:ext cx="10515600" cy="937418"/>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Session Settings</a:t>
            </a:r>
          </a:p>
        </p:txBody>
      </p:sp>
      <p:sp>
        <p:nvSpPr>
          <p:cNvPr id="3" name="Content Placeholder 2">
            <a:extLst>
              <a:ext uri="{FF2B5EF4-FFF2-40B4-BE49-F238E27FC236}">
                <a16:creationId xmlns:a16="http://schemas.microsoft.com/office/drawing/2014/main" id="{9227299C-D876-42B4-9C6D-04B8EAABEE87}"/>
              </a:ext>
            </a:extLst>
          </p:cNvPr>
          <p:cNvSpPr>
            <a:spLocks noGrp="1"/>
          </p:cNvSpPr>
          <p:nvPr>
            <p:ph idx="1"/>
          </p:nvPr>
        </p:nvSpPr>
        <p:spPr>
          <a:xfrm>
            <a:off x="838200" y="1082025"/>
            <a:ext cx="10515600" cy="5240398"/>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SESSION_COOKIE_PATH - The path set on the session cookie. This should either match the URL path of your Django installation or be parent of that path.</a:t>
            </a:r>
          </a:p>
          <a:p>
            <a:pPr marL="0" indent="0">
              <a:buNone/>
            </a:pPr>
            <a:r>
              <a:rPr lang="en-US" sz="2000" dirty="0">
                <a:latin typeface="Times New Roman" panose="02020603050405020304" pitchFamily="18" charset="0"/>
                <a:cs typeface="Times New Roman" panose="02020603050405020304" pitchFamily="18" charset="0"/>
              </a:rPr>
              <a:t>This is useful if you have multiple Django instances running under the same hostname. They can use different cookie paths, and each instance will only see its own session cookie. Default: '/'</a:t>
            </a:r>
          </a:p>
        </p:txBody>
      </p:sp>
    </p:spTree>
    <p:extLst>
      <p:ext uri="{BB962C8B-B14F-4D97-AF65-F5344CB8AC3E}">
        <p14:creationId xmlns:p14="http://schemas.microsoft.com/office/powerpoint/2010/main" val="1552251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925-39BF-491A-9A6A-F43B09225157}"/>
              </a:ext>
            </a:extLst>
          </p:cNvPr>
          <p:cNvSpPr>
            <a:spLocks noGrp="1"/>
          </p:cNvSpPr>
          <p:nvPr>
            <p:ph type="title"/>
          </p:nvPr>
        </p:nvSpPr>
        <p:spPr>
          <a:xfrm>
            <a:off x="838200" y="120073"/>
            <a:ext cx="10515600" cy="937418"/>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Session Settings</a:t>
            </a:r>
          </a:p>
        </p:txBody>
      </p:sp>
      <p:sp>
        <p:nvSpPr>
          <p:cNvPr id="3" name="Content Placeholder 2">
            <a:extLst>
              <a:ext uri="{FF2B5EF4-FFF2-40B4-BE49-F238E27FC236}">
                <a16:creationId xmlns:a16="http://schemas.microsoft.com/office/drawing/2014/main" id="{9227299C-D876-42B4-9C6D-04B8EAABEE87}"/>
              </a:ext>
            </a:extLst>
          </p:cNvPr>
          <p:cNvSpPr>
            <a:spLocks noGrp="1"/>
          </p:cNvSpPr>
          <p:nvPr>
            <p:ph idx="1"/>
          </p:nvPr>
        </p:nvSpPr>
        <p:spPr>
          <a:xfrm>
            <a:off x="838200" y="1082025"/>
            <a:ext cx="10515600" cy="5240398"/>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SESSION_COOKIE_SAMESITE - The value of the </a:t>
            </a:r>
            <a:r>
              <a:rPr lang="en-US" sz="2000" dirty="0" err="1">
                <a:latin typeface="Times New Roman" panose="02020603050405020304" pitchFamily="18" charset="0"/>
                <a:cs typeface="Times New Roman" panose="02020603050405020304" pitchFamily="18" charset="0"/>
              </a:rPr>
              <a:t>SameSite</a:t>
            </a:r>
            <a:r>
              <a:rPr lang="en-US" sz="2000" dirty="0">
                <a:latin typeface="Times New Roman" panose="02020603050405020304" pitchFamily="18" charset="0"/>
                <a:cs typeface="Times New Roman" panose="02020603050405020304" pitchFamily="18" charset="0"/>
              </a:rPr>
              <a:t> flag on the session cookie. This flag prevents the cookie from being sent in cross-site requests thus preventing CSRF attacks and making some methods of stealing session cookie impossible.</a:t>
            </a:r>
          </a:p>
          <a:p>
            <a:pPr marL="0" indent="0">
              <a:buNone/>
            </a:pPr>
            <a:r>
              <a:rPr lang="en-US" sz="2000" dirty="0">
                <a:latin typeface="Times New Roman" panose="02020603050405020304" pitchFamily="18" charset="0"/>
                <a:cs typeface="Times New Roman" panose="02020603050405020304" pitchFamily="18" charset="0"/>
              </a:rPr>
              <a:t>Possible values for the setting are:</a:t>
            </a:r>
          </a:p>
          <a:p>
            <a:pPr marL="0" indent="0">
              <a:buNone/>
            </a:pPr>
            <a:r>
              <a:rPr lang="en-US" sz="2000" dirty="0">
                <a:latin typeface="Times New Roman" panose="02020603050405020304" pitchFamily="18" charset="0"/>
                <a:cs typeface="Times New Roman" panose="02020603050405020304" pitchFamily="18" charset="0"/>
              </a:rPr>
              <a:t>'Strict': prevents the cookie from being sent by the browser to the target site in all cross-site browsing context, even when following a regular link.</a:t>
            </a:r>
          </a:p>
          <a:p>
            <a:pPr marL="0" indent="0">
              <a:buNone/>
            </a:pPr>
            <a:r>
              <a:rPr lang="en-US" sz="2000" dirty="0">
                <a:latin typeface="Times New Roman" panose="02020603050405020304" pitchFamily="18" charset="0"/>
                <a:cs typeface="Times New Roman" panose="02020603050405020304" pitchFamily="18" charset="0"/>
              </a:rPr>
              <a:t>For example, for a GitHub-like website this would mean that if a logged-in user follows a link to a private GitHub project posted on a corporate discussion forum or email, GitHub will not receive the session cookie and the user won’t be able to access the project. A bank website, however, most likely doesn’t want to allow any transactional pages to be linked from external sites so the 'Strict' flag would be appropriate.</a:t>
            </a:r>
          </a:p>
          <a:p>
            <a:pPr marL="0" indent="0">
              <a:buNone/>
            </a:pPr>
            <a:r>
              <a:rPr lang="en-US" sz="2000" dirty="0">
                <a:latin typeface="Times New Roman" panose="02020603050405020304" pitchFamily="18" charset="0"/>
                <a:cs typeface="Times New Roman" panose="02020603050405020304" pitchFamily="18" charset="0"/>
              </a:rPr>
              <a:t>'Lax' (default): provides a balance between security and usability for websites that want to maintain user’s logged-in session after the user arrives from an external link.</a:t>
            </a:r>
          </a:p>
          <a:p>
            <a:pPr marL="0" indent="0">
              <a:buNone/>
            </a:pPr>
            <a:r>
              <a:rPr lang="en-US" sz="2000" dirty="0">
                <a:latin typeface="Times New Roman" panose="02020603050405020304" pitchFamily="18" charset="0"/>
                <a:cs typeface="Times New Roman" panose="02020603050405020304" pitchFamily="18" charset="0"/>
              </a:rPr>
              <a:t>In the GitHub scenario, the session cookie would be allowed when following a regular link from an external website and be blocked in CSRF-prone request methods (e.g. POST).</a:t>
            </a:r>
          </a:p>
          <a:p>
            <a:pPr marL="0" indent="0">
              <a:buNone/>
            </a:pPr>
            <a:r>
              <a:rPr lang="en-US" sz="2000" dirty="0">
                <a:latin typeface="Times New Roman" panose="02020603050405020304" pitchFamily="18" charset="0"/>
                <a:cs typeface="Times New Roman" panose="02020603050405020304" pitchFamily="18" charset="0"/>
              </a:rPr>
              <a:t>'None' (string): the session cookie will be sent with all same-site and cross-site requests.</a:t>
            </a:r>
          </a:p>
          <a:p>
            <a:pPr marL="0" indent="0">
              <a:buNone/>
            </a:pPr>
            <a:r>
              <a:rPr lang="en-US" sz="2000" dirty="0">
                <a:latin typeface="Times New Roman" panose="02020603050405020304" pitchFamily="18" charset="0"/>
                <a:cs typeface="Times New Roman" panose="02020603050405020304" pitchFamily="18" charset="0"/>
              </a:rPr>
              <a:t>False: disables the flag.</a:t>
            </a:r>
          </a:p>
        </p:txBody>
      </p:sp>
    </p:spTree>
    <p:extLst>
      <p:ext uri="{BB962C8B-B14F-4D97-AF65-F5344CB8AC3E}">
        <p14:creationId xmlns:p14="http://schemas.microsoft.com/office/powerpoint/2010/main" val="126677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925-39BF-491A-9A6A-F43B09225157}"/>
              </a:ext>
            </a:extLst>
          </p:cNvPr>
          <p:cNvSpPr>
            <a:spLocks noGrp="1"/>
          </p:cNvSpPr>
          <p:nvPr>
            <p:ph type="title"/>
          </p:nvPr>
        </p:nvSpPr>
        <p:spPr>
          <a:xfrm>
            <a:off x="838200" y="120073"/>
            <a:ext cx="10515600" cy="937418"/>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Session Settings</a:t>
            </a:r>
          </a:p>
        </p:txBody>
      </p:sp>
      <p:sp>
        <p:nvSpPr>
          <p:cNvPr id="3" name="Content Placeholder 2">
            <a:extLst>
              <a:ext uri="{FF2B5EF4-FFF2-40B4-BE49-F238E27FC236}">
                <a16:creationId xmlns:a16="http://schemas.microsoft.com/office/drawing/2014/main" id="{9227299C-D876-42B4-9C6D-04B8EAABEE87}"/>
              </a:ext>
            </a:extLst>
          </p:cNvPr>
          <p:cNvSpPr>
            <a:spLocks noGrp="1"/>
          </p:cNvSpPr>
          <p:nvPr>
            <p:ph idx="1"/>
          </p:nvPr>
        </p:nvSpPr>
        <p:spPr>
          <a:xfrm>
            <a:off x="838200" y="1082025"/>
            <a:ext cx="10515600" cy="5240398"/>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SESSION_COOKIE_SECURE - Whether to use a secure cookie for the session cookie. If this is set to True, the cookie will be marked as “secure”, which means browsers may ensure that the cookie is only sent under an HTTPS connection.</a:t>
            </a:r>
          </a:p>
          <a:p>
            <a:pPr marL="0" indent="0">
              <a:buNone/>
            </a:pPr>
            <a:r>
              <a:rPr lang="en-US" sz="2000" dirty="0">
                <a:latin typeface="Times New Roman" panose="02020603050405020304" pitchFamily="18" charset="0"/>
                <a:cs typeface="Times New Roman" panose="02020603050405020304" pitchFamily="18" charset="0"/>
              </a:rPr>
              <a:t>Leaving this setting off isn’t a good idea because an attacker could capture an unencrypted session cookie with a packet sniffer and use the cookie to hijack the user’s session. Default: False</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SESSION_ENGINE – Controls where Django stores session data. Included engines are:</a:t>
            </a:r>
          </a:p>
          <a:p>
            <a:pPr marL="0" indent="0">
              <a:buNone/>
            </a:pP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django.contrib.sessions.backends.db</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django.contrib.sessions.backends.file</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django.contrib.sessions.backends.cache</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django.contrib.sessions.backends.cached_db</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django.contrib.sessions.backends.signed_cookies</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Default: '</a:t>
            </a:r>
            <a:r>
              <a:rPr lang="en-US" sz="2000" dirty="0" err="1">
                <a:latin typeface="Times New Roman" panose="02020603050405020304" pitchFamily="18" charset="0"/>
                <a:cs typeface="Times New Roman" panose="02020603050405020304" pitchFamily="18" charset="0"/>
              </a:rPr>
              <a:t>django.contrib.sessions.backends.db</a:t>
            </a:r>
            <a:r>
              <a:rPr lang="en-US" sz="2000"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2879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925-39BF-491A-9A6A-F43B09225157}"/>
              </a:ext>
            </a:extLst>
          </p:cNvPr>
          <p:cNvSpPr>
            <a:spLocks noGrp="1"/>
          </p:cNvSpPr>
          <p:nvPr>
            <p:ph type="title"/>
          </p:nvPr>
        </p:nvSpPr>
        <p:spPr>
          <a:xfrm>
            <a:off x="838200" y="120073"/>
            <a:ext cx="10515600" cy="937418"/>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Session Settings</a:t>
            </a:r>
          </a:p>
        </p:txBody>
      </p:sp>
      <p:sp>
        <p:nvSpPr>
          <p:cNvPr id="3" name="Content Placeholder 2">
            <a:extLst>
              <a:ext uri="{FF2B5EF4-FFF2-40B4-BE49-F238E27FC236}">
                <a16:creationId xmlns:a16="http://schemas.microsoft.com/office/drawing/2014/main" id="{9227299C-D876-42B4-9C6D-04B8EAABEE87}"/>
              </a:ext>
            </a:extLst>
          </p:cNvPr>
          <p:cNvSpPr>
            <a:spLocks noGrp="1"/>
          </p:cNvSpPr>
          <p:nvPr>
            <p:ph idx="1"/>
          </p:nvPr>
        </p:nvSpPr>
        <p:spPr>
          <a:xfrm>
            <a:off x="838200" y="1082025"/>
            <a:ext cx="10515600" cy="5240398"/>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SESSION_EXPIRE_AT_BROWSER_CLOSE - Whether to expire the session when the user closes their browser. Default: False</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SESSION_FILE_PATH - If you’re using file-based session storage, this sets the directory in which Django will store session data. When the default value (None) is used, Django will use the standard temporary directory for the system. Default: None</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SESSION_SAVE_EVERY_REQUEST - Whether to save the session data on every request. If this is False (default), then the session data will only be saved if it has been modified that is, if any of its dictionary values have been assigned or deleted. Empty sessions won’t be created, even if this setting is active. Default: False</a:t>
            </a:r>
          </a:p>
        </p:txBody>
      </p:sp>
    </p:spTree>
    <p:extLst>
      <p:ext uri="{BB962C8B-B14F-4D97-AF65-F5344CB8AC3E}">
        <p14:creationId xmlns:p14="http://schemas.microsoft.com/office/powerpoint/2010/main" val="202472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925-39BF-491A-9A6A-F43B09225157}"/>
              </a:ext>
            </a:extLst>
          </p:cNvPr>
          <p:cNvSpPr>
            <a:spLocks noGrp="1"/>
          </p:cNvSpPr>
          <p:nvPr>
            <p:ph type="title"/>
          </p:nvPr>
        </p:nvSpPr>
        <p:spPr>
          <a:xfrm>
            <a:off x="838200" y="120073"/>
            <a:ext cx="10515600" cy="937418"/>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Session Settings</a:t>
            </a:r>
          </a:p>
        </p:txBody>
      </p:sp>
      <p:sp>
        <p:nvSpPr>
          <p:cNvPr id="3" name="Content Placeholder 2">
            <a:extLst>
              <a:ext uri="{FF2B5EF4-FFF2-40B4-BE49-F238E27FC236}">
                <a16:creationId xmlns:a16="http://schemas.microsoft.com/office/drawing/2014/main" id="{9227299C-D876-42B4-9C6D-04B8EAABEE87}"/>
              </a:ext>
            </a:extLst>
          </p:cNvPr>
          <p:cNvSpPr>
            <a:spLocks noGrp="1"/>
          </p:cNvSpPr>
          <p:nvPr>
            <p:ph idx="1"/>
          </p:nvPr>
        </p:nvSpPr>
        <p:spPr>
          <a:xfrm>
            <a:off x="838200" y="1082025"/>
            <a:ext cx="10515600" cy="5240398"/>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SESSION_SERIALIZER - Full import path of a serializer class to use for serializing session data. Included serializers are:</a:t>
            </a:r>
          </a:p>
          <a:p>
            <a:pPr marL="0" indent="0">
              <a:buNone/>
            </a:pP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django.contrib.sessions.serializers.PickleSerializer</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django.contrib.sessions.serializers.JSONSerializer</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Default: '</a:t>
            </a:r>
            <a:r>
              <a:rPr lang="en-US" sz="2000" dirty="0" err="1">
                <a:latin typeface="Times New Roman" panose="02020603050405020304" pitchFamily="18" charset="0"/>
                <a:cs typeface="Times New Roman" panose="02020603050405020304" pitchFamily="18" charset="0"/>
              </a:rPr>
              <a:t>django.contrib.sessions.serializers.JSONSerializer</a:t>
            </a:r>
            <a:r>
              <a:rPr lang="en-US" sz="2000"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Time Zone Link : https://en.wikipedia.org/wiki/List_of_tz_database_time_zones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404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925-39BF-491A-9A6A-F43B09225157}"/>
              </a:ext>
            </a:extLst>
          </p:cNvPr>
          <p:cNvSpPr>
            <a:spLocks noGrp="1"/>
          </p:cNvSpPr>
          <p:nvPr>
            <p:ph type="title"/>
          </p:nvPr>
        </p:nvSpPr>
        <p:spPr>
          <a:xfrm>
            <a:off x="838200" y="120073"/>
            <a:ext cx="10515600" cy="937418"/>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Session</a:t>
            </a:r>
          </a:p>
        </p:txBody>
      </p:sp>
      <p:sp>
        <p:nvSpPr>
          <p:cNvPr id="3" name="Content Placeholder 2">
            <a:extLst>
              <a:ext uri="{FF2B5EF4-FFF2-40B4-BE49-F238E27FC236}">
                <a16:creationId xmlns:a16="http://schemas.microsoft.com/office/drawing/2014/main" id="{9227299C-D876-42B4-9C6D-04B8EAABEE87}"/>
              </a:ext>
            </a:extLst>
          </p:cNvPr>
          <p:cNvSpPr>
            <a:spLocks noGrp="1"/>
          </p:cNvSpPr>
          <p:nvPr>
            <p:ph idx="1"/>
          </p:nvPr>
        </p:nvSpPr>
        <p:spPr>
          <a:xfrm>
            <a:off x="838200" y="1082025"/>
            <a:ext cx="10515600" cy="5240398"/>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database-backed sessions - If you want to use a database-backed session, you need to add '</a:t>
            </a:r>
            <a:r>
              <a:rPr lang="en-US" sz="2000" dirty="0" err="1">
                <a:latin typeface="Times New Roman" panose="02020603050405020304" pitchFamily="18" charset="0"/>
                <a:cs typeface="Times New Roman" panose="02020603050405020304" pitchFamily="18" charset="0"/>
              </a:rPr>
              <a:t>django.contrib.sessions</a:t>
            </a:r>
            <a:r>
              <a:rPr lang="en-US" sz="2000" dirty="0">
                <a:latin typeface="Times New Roman" panose="02020603050405020304" pitchFamily="18" charset="0"/>
                <a:cs typeface="Times New Roman" panose="02020603050405020304" pitchFamily="18" charset="0"/>
              </a:rPr>
              <a:t>' to your INSTALLED_APPS setting.</a:t>
            </a:r>
          </a:p>
          <a:p>
            <a:pPr marL="0" indent="0">
              <a:buNone/>
            </a:pPr>
            <a:r>
              <a:rPr lang="en-US" sz="2000" dirty="0">
                <a:latin typeface="Times New Roman" panose="02020603050405020304" pitchFamily="18" charset="0"/>
                <a:cs typeface="Times New Roman" panose="02020603050405020304" pitchFamily="18" charset="0"/>
              </a:rPr>
              <a:t>Once you have configured your installation, run manage.py migrate to install the single database table that stores session data.</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file-based sessions - To use file-based sessions, set the SESSION_ENGINE setting to "</a:t>
            </a:r>
            <a:r>
              <a:rPr lang="en-US" sz="2000" dirty="0" err="1">
                <a:latin typeface="Times New Roman" panose="02020603050405020304" pitchFamily="18" charset="0"/>
                <a:cs typeface="Times New Roman" panose="02020603050405020304" pitchFamily="18" charset="0"/>
              </a:rPr>
              <a:t>django.contrib.sessions.backends.file</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You might also want to set the SESSION_FILE_PATH setting (which defaults to output from </a:t>
            </a:r>
            <a:r>
              <a:rPr lang="en-US" sz="2000" dirty="0" err="1">
                <a:latin typeface="Times New Roman" panose="02020603050405020304" pitchFamily="18" charset="0"/>
                <a:cs typeface="Times New Roman" panose="02020603050405020304" pitchFamily="18" charset="0"/>
              </a:rPr>
              <a:t>tempfile.gettempdir</a:t>
            </a:r>
            <a:r>
              <a:rPr lang="en-US" sz="2000" dirty="0">
                <a:latin typeface="Times New Roman" panose="02020603050405020304" pitchFamily="18" charset="0"/>
                <a:cs typeface="Times New Roman" panose="02020603050405020304" pitchFamily="18" charset="0"/>
              </a:rPr>
              <a:t>(), most likely /</a:t>
            </a:r>
            <a:r>
              <a:rPr lang="en-US" sz="2000" dirty="0" err="1">
                <a:latin typeface="Times New Roman" panose="02020603050405020304" pitchFamily="18" charset="0"/>
                <a:cs typeface="Times New Roman" panose="02020603050405020304" pitchFamily="18" charset="0"/>
              </a:rPr>
              <a:t>tmp</a:t>
            </a:r>
            <a:r>
              <a:rPr lang="en-US" sz="2000" dirty="0">
                <a:latin typeface="Times New Roman" panose="02020603050405020304" pitchFamily="18" charset="0"/>
                <a:cs typeface="Times New Roman" panose="02020603050405020304" pitchFamily="18" charset="0"/>
              </a:rPr>
              <a:t>) to control where Django stores session files. Be sure to check that your Web server has permissions to read and write to this location.</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cookie-based sessions - To use cookies-based sessions, set the SESSION_ENGINE setting to "</a:t>
            </a:r>
            <a:r>
              <a:rPr lang="en-US" sz="2000" dirty="0" err="1">
                <a:latin typeface="Times New Roman" panose="02020603050405020304" pitchFamily="18" charset="0"/>
                <a:cs typeface="Times New Roman" panose="02020603050405020304" pitchFamily="18" charset="0"/>
              </a:rPr>
              <a:t>django.contrib.sessions.backends.signed_cookies</a:t>
            </a:r>
            <a:r>
              <a:rPr lang="en-US" sz="2000" dirty="0">
                <a:latin typeface="Times New Roman" panose="02020603050405020304" pitchFamily="18" charset="0"/>
                <a:cs typeface="Times New Roman" panose="02020603050405020304" pitchFamily="18" charset="0"/>
              </a:rPr>
              <a:t>". The session data will be stored using Django’s tools for cryptographic signing and the SECRET_KEY setting.</a:t>
            </a:r>
          </a:p>
        </p:txBody>
      </p:sp>
    </p:spTree>
    <p:extLst>
      <p:ext uri="{BB962C8B-B14F-4D97-AF65-F5344CB8AC3E}">
        <p14:creationId xmlns:p14="http://schemas.microsoft.com/office/powerpoint/2010/main" val="2328487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925-39BF-491A-9A6A-F43B09225157}"/>
              </a:ext>
            </a:extLst>
          </p:cNvPr>
          <p:cNvSpPr>
            <a:spLocks noGrp="1"/>
          </p:cNvSpPr>
          <p:nvPr>
            <p:ph type="title"/>
          </p:nvPr>
        </p:nvSpPr>
        <p:spPr>
          <a:xfrm>
            <a:off x="838200" y="120073"/>
            <a:ext cx="10515600" cy="937418"/>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Session</a:t>
            </a:r>
          </a:p>
        </p:txBody>
      </p:sp>
      <p:sp>
        <p:nvSpPr>
          <p:cNvPr id="3" name="Content Placeholder 2">
            <a:extLst>
              <a:ext uri="{FF2B5EF4-FFF2-40B4-BE49-F238E27FC236}">
                <a16:creationId xmlns:a16="http://schemas.microsoft.com/office/drawing/2014/main" id="{9227299C-D876-42B4-9C6D-04B8EAABEE87}"/>
              </a:ext>
            </a:extLst>
          </p:cNvPr>
          <p:cNvSpPr>
            <a:spLocks noGrp="1"/>
          </p:cNvSpPr>
          <p:nvPr>
            <p:ph idx="1"/>
          </p:nvPr>
        </p:nvSpPr>
        <p:spPr>
          <a:xfrm>
            <a:off x="838200" y="1082025"/>
            <a:ext cx="10515600" cy="5240398"/>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cached sessions - For better performance, you may want to use a cache-based session backend. To store session data using Django’s cache system, you’ll first need to make sure you’ve configured your cache.</a:t>
            </a:r>
          </a:p>
        </p:txBody>
      </p:sp>
    </p:spTree>
    <p:extLst>
      <p:ext uri="{BB962C8B-B14F-4D97-AF65-F5344CB8AC3E}">
        <p14:creationId xmlns:p14="http://schemas.microsoft.com/office/powerpoint/2010/main" val="1163288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925-39BF-491A-9A6A-F43B09225157}"/>
              </a:ext>
            </a:extLst>
          </p:cNvPr>
          <p:cNvSpPr>
            <a:spLocks noGrp="1"/>
          </p:cNvSpPr>
          <p:nvPr>
            <p:ph type="title"/>
          </p:nvPr>
        </p:nvSpPr>
        <p:spPr>
          <a:xfrm>
            <a:off x="838200" y="120073"/>
            <a:ext cx="10515600" cy="937418"/>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Using sessions in views</a:t>
            </a:r>
          </a:p>
        </p:txBody>
      </p:sp>
      <p:sp>
        <p:nvSpPr>
          <p:cNvPr id="3" name="Content Placeholder 2">
            <a:extLst>
              <a:ext uri="{FF2B5EF4-FFF2-40B4-BE49-F238E27FC236}">
                <a16:creationId xmlns:a16="http://schemas.microsoft.com/office/drawing/2014/main" id="{9227299C-D876-42B4-9C6D-04B8EAABEE87}"/>
              </a:ext>
            </a:extLst>
          </p:cNvPr>
          <p:cNvSpPr>
            <a:spLocks noGrp="1"/>
          </p:cNvSpPr>
          <p:nvPr>
            <p:ph idx="1"/>
          </p:nvPr>
        </p:nvSpPr>
        <p:spPr>
          <a:xfrm>
            <a:off x="838200" y="1082025"/>
            <a:ext cx="10515600" cy="5240398"/>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When </a:t>
            </a:r>
            <a:r>
              <a:rPr lang="en-US" sz="2000" dirty="0" err="1">
                <a:latin typeface="Times New Roman" panose="02020603050405020304" pitchFamily="18" charset="0"/>
                <a:cs typeface="Times New Roman" panose="02020603050405020304" pitchFamily="18" charset="0"/>
              </a:rPr>
              <a:t>SessionMiddleware</a:t>
            </a:r>
            <a:r>
              <a:rPr lang="en-US" sz="2000" dirty="0">
                <a:latin typeface="Times New Roman" panose="02020603050405020304" pitchFamily="18" charset="0"/>
                <a:cs typeface="Times New Roman" panose="02020603050405020304" pitchFamily="18" charset="0"/>
              </a:rPr>
              <a:t> is activated, each </a:t>
            </a:r>
            <a:r>
              <a:rPr lang="en-US" sz="2000" dirty="0" err="1">
                <a:latin typeface="Times New Roman" panose="02020603050405020304" pitchFamily="18" charset="0"/>
                <a:cs typeface="Times New Roman" panose="02020603050405020304" pitchFamily="18" charset="0"/>
              </a:rPr>
              <a:t>HttpRequest</a:t>
            </a:r>
            <a:r>
              <a:rPr lang="en-US" sz="2000" dirty="0">
                <a:latin typeface="Times New Roman" panose="02020603050405020304" pitchFamily="18" charset="0"/>
                <a:cs typeface="Times New Roman" panose="02020603050405020304" pitchFamily="18" charset="0"/>
              </a:rPr>
              <a:t> object, the first argument to any Django view function will have a session attribute, which is a dictionary-like object.</a:t>
            </a:r>
          </a:p>
          <a:p>
            <a:pPr marL="0" indent="0">
              <a:buNone/>
            </a:pPr>
            <a:r>
              <a:rPr lang="en-US" sz="2000" dirty="0">
                <a:latin typeface="Times New Roman" panose="02020603050405020304" pitchFamily="18" charset="0"/>
                <a:cs typeface="Times New Roman" panose="02020603050405020304" pitchFamily="18" charset="0"/>
              </a:rPr>
              <a:t>You can read it and write to </a:t>
            </a:r>
            <a:r>
              <a:rPr lang="en-US" sz="2000" dirty="0" err="1">
                <a:latin typeface="Times New Roman" panose="02020603050405020304" pitchFamily="18" charset="0"/>
                <a:cs typeface="Times New Roman" panose="02020603050405020304" pitchFamily="18" charset="0"/>
              </a:rPr>
              <a:t>request.session</a:t>
            </a:r>
            <a:r>
              <a:rPr lang="en-US" sz="2000" dirty="0">
                <a:latin typeface="Times New Roman" panose="02020603050405020304" pitchFamily="18" charset="0"/>
                <a:cs typeface="Times New Roman" panose="02020603050405020304" pitchFamily="18" charset="0"/>
              </a:rPr>
              <a:t> at any point in your view. You can edit it multiple times.</a:t>
            </a:r>
          </a:p>
          <a:p>
            <a:pPr marL="0" indent="0">
              <a:buNone/>
            </a:pPr>
            <a:r>
              <a:rPr lang="en-US" sz="2000" b="1" u="sng" dirty="0">
                <a:latin typeface="Times New Roman" panose="02020603050405020304" pitchFamily="18" charset="0"/>
                <a:cs typeface="Times New Roman" panose="02020603050405020304" pitchFamily="18" charset="0"/>
              </a:rPr>
              <a:t>Set Item</a:t>
            </a:r>
          </a:p>
          <a:p>
            <a:pPr marL="0" indent="0">
              <a:buNone/>
            </a:pPr>
            <a:r>
              <a:rPr lang="en-US" sz="2000" dirty="0" err="1">
                <a:latin typeface="Times New Roman" panose="02020603050405020304" pitchFamily="18" charset="0"/>
                <a:cs typeface="Times New Roman" panose="02020603050405020304" pitchFamily="18" charset="0"/>
              </a:rPr>
              <a:t>request.session</a:t>
            </a:r>
            <a:r>
              <a:rPr lang="en-US" sz="2000" dirty="0">
                <a:latin typeface="Times New Roman" panose="02020603050405020304" pitchFamily="18" charset="0"/>
                <a:cs typeface="Times New Roman" panose="02020603050405020304" pitchFamily="18" charset="0"/>
              </a:rPr>
              <a:t>['key'] = 'value’</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1" u="sng" dirty="0">
                <a:latin typeface="Times New Roman" panose="02020603050405020304" pitchFamily="18" charset="0"/>
                <a:cs typeface="Times New Roman" panose="02020603050405020304" pitchFamily="18" charset="0"/>
              </a:rPr>
              <a:t>Get Item</a:t>
            </a:r>
          </a:p>
          <a:p>
            <a:pPr marL="0" indent="0">
              <a:buNone/>
            </a:pPr>
            <a:r>
              <a:rPr lang="en-US" sz="2000" dirty="0" err="1">
                <a:latin typeface="Times New Roman" panose="02020603050405020304" pitchFamily="18" charset="0"/>
                <a:cs typeface="Times New Roman" panose="02020603050405020304" pitchFamily="18" charset="0"/>
              </a:rPr>
              <a:t>returned_value</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request.session</a:t>
            </a:r>
            <a:r>
              <a:rPr lang="en-US" sz="2000" dirty="0">
                <a:latin typeface="Times New Roman" panose="02020603050405020304" pitchFamily="18" charset="0"/>
                <a:cs typeface="Times New Roman" panose="02020603050405020304" pitchFamily="18" charset="0"/>
              </a:rPr>
              <a:t>['key']</a:t>
            </a:r>
          </a:p>
          <a:p>
            <a:pPr marL="0" indent="0">
              <a:buNone/>
            </a:pPr>
            <a:r>
              <a:rPr lang="en-US" sz="2000" dirty="0" err="1">
                <a:latin typeface="Times New Roman" panose="02020603050405020304" pitchFamily="18" charset="0"/>
                <a:cs typeface="Times New Roman" panose="02020603050405020304" pitchFamily="18" charset="0"/>
              </a:rPr>
              <a:t>returned_value</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request.session.get</a:t>
            </a:r>
            <a:r>
              <a:rPr lang="en-US" sz="2000" dirty="0">
                <a:latin typeface="Times New Roman" panose="02020603050405020304" pitchFamily="18" charset="0"/>
                <a:cs typeface="Times New Roman" panose="02020603050405020304" pitchFamily="18" charset="0"/>
              </a:rPr>
              <a:t>('key', default=None)</a:t>
            </a:r>
          </a:p>
        </p:txBody>
      </p:sp>
    </p:spTree>
    <p:extLst>
      <p:ext uri="{BB962C8B-B14F-4D97-AF65-F5344CB8AC3E}">
        <p14:creationId xmlns:p14="http://schemas.microsoft.com/office/powerpoint/2010/main" val="3270352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925-39BF-491A-9A6A-F43B09225157}"/>
              </a:ext>
            </a:extLst>
          </p:cNvPr>
          <p:cNvSpPr>
            <a:spLocks noGrp="1"/>
          </p:cNvSpPr>
          <p:nvPr>
            <p:ph type="title"/>
          </p:nvPr>
        </p:nvSpPr>
        <p:spPr>
          <a:xfrm>
            <a:off x="838200" y="120073"/>
            <a:ext cx="10515600" cy="937418"/>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Using sessions in views</a:t>
            </a:r>
          </a:p>
        </p:txBody>
      </p:sp>
      <p:sp>
        <p:nvSpPr>
          <p:cNvPr id="3" name="Content Placeholder 2">
            <a:extLst>
              <a:ext uri="{FF2B5EF4-FFF2-40B4-BE49-F238E27FC236}">
                <a16:creationId xmlns:a16="http://schemas.microsoft.com/office/drawing/2014/main" id="{9227299C-D876-42B4-9C6D-04B8EAABEE87}"/>
              </a:ext>
            </a:extLst>
          </p:cNvPr>
          <p:cNvSpPr>
            <a:spLocks noGrp="1"/>
          </p:cNvSpPr>
          <p:nvPr>
            <p:ph idx="1"/>
          </p:nvPr>
        </p:nvSpPr>
        <p:spPr>
          <a:xfrm>
            <a:off x="838200" y="1082025"/>
            <a:ext cx="10515600" cy="5240398"/>
          </a:xfrm>
        </p:spPr>
        <p:txBody>
          <a:bodyPr>
            <a:normAutofit/>
          </a:bodyPr>
          <a:lstStyle/>
          <a:p>
            <a:pPr marL="0" indent="0">
              <a:buNone/>
            </a:pPr>
            <a:r>
              <a:rPr lang="en-US" sz="2400" b="1" u="sng" dirty="0">
                <a:latin typeface="Times New Roman" panose="02020603050405020304" pitchFamily="18" charset="0"/>
                <a:cs typeface="Times New Roman" panose="02020603050405020304" pitchFamily="18" charset="0"/>
              </a:rPr>
              <a:t>Delete Item</a:t>
            </a:r>
          </a:p>
          <a:p>
            <a:pPr marL="0" indent="0">
              <a:buNone/>
            </a:pPr>
            <a:r>
              <a:rPr lang="en-US" sz="2400" dirty="0">
                <a:latin typeface="Times New Roman" panose="02020603050405020304" pitchFamily="18" charset="0"/>
                <a:cs typeface="Times New Roman" panose="02020603050405020304" pitchFamily="18" charset="0"/>
              </a:rPr>
              <a:t>del </a:t>
            </a:r>
            <a:r>
              <a:rPr lang="en-US" sz="2400" dirty="0" err="1">
                <a:latin typeface="Times New Roman" panose="02020603050405020304" pitchFamily="18" charset="0"/>
                <a:cs typeface="Times New Roman" panose="02020603050405020304" pitchFamily="18" charset="0"/>
              </a:rPr>
              <a:t>request.session</a:t>
            </a:r>
            <a:r>
              <a:rPr lang="en-US" sz="2400" dirty="0">
                <a:latin typeface="Times New Roman" panose="02020603050405020304" pitchFamily="18" charset="0"/>
                <a:cs typeface="Times New Roman" panose="02020603050405020304" pitchFamily="18" charset="0"/>
              </a:rPr>
              <a:t>['key’] </a:t>
            </a:r>
          </a:p>
          <a:p>
            <a:pPr marL="0" indent="0">
              <a:buNone/>
            </a:pPr>
            <a:r>
              <a:rPr lang="en-US" sz="2400" dirty="0">
                <a:latin typeface="Times New Roman" panose="02020603050405020304" pitchFamily="18" charset="0"/>
                <a:cs typeface="Times New Roman" panose="02020603050405020304" pitchFamily="18" charset="0"/>
              </a:rPr>
              <a:t>This raises </a:t>
            </a:r>
            <a:r>
              <a:rPr lang="en-US" sz="2400" dirty="0" err="1">
                <a:latin typeface="Times New Roman" panose="02020603050405020304" pitchFamily="18" charset="0"/>
                <a:cs typeface="Times New Roman" panose="02020603050405020304" pitchFamily="18" charset="0"/>
              </a:rPr>
              <a:t>KeyError</a:t>
            </a:r>
            <a:r>
              <a:rPr lang="en-US" sz="2400" dirty="0">
                <a:latin typeface="Times New Roman" panose="02020603050405020304" pitchFamily="18" charset="0"/>
                <a:cs typeface="Times New Roman" panose="02020603050405020304" pitchFamily="18" charset="0"/>
              </a:rPr>
              <a:t> if the given key isn’t already in the session.</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b="1" u="sng" dirty="0">
                <a:latin typeface="Times New Roman" panose="02020603050405020304" pitchFamily="18" charset="0"/>
                <a:cs typeface="Times New Roman" panose="02020603050405020304" pitchFamily="18" charset="0"/>
              </a:rPr>
              <a:t>Contains</a:t>
            </a:r>
          </a:p>
          <a:p>
            <a:pPr marL="0" indent="0">
              <a:buNone/>
            </a:pPr>
            <a:r>
              <a:rPr lang="en-US" sz="2400" dirty="0">
                <a:latin typeface="Times New Roman" panose="02020603050405020304" pitchFamily="18" charset="0"/>
                <a:cs typeface="Times New Roman" panose="02020603050405020304" pitchFamily="18" charset="0"/>
              </a:rPr>
              <a:t>'key' in </a:t>
            </a:r>
            <a:r>
              <a:rPr lang="en-US" sz="2400" dirty="0" err="1">
                <a:latin typeface="Times New Roman" panose="02020603050405020304" pitchFamily="18" charset="0"/>
                <a:cs typeface="Times New Roman" panose="02020603050405020304" pitchFamily="18" charset="0"/>
              </a:rPr>
              <a:t>request.session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9000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925-39BF-491A-9A6A-F43B09225157}"/>
              </a:ext>
            </a:extLst>
          </p:cNvPr>
          <p:cNvSpPr>
            <a:spLocks noGrp="1"/>
          </p:cNvSpPr>
          <p:nvPr>
            <p:ph type="title"/>
          </p:nvPr>
        </p:nvSpPr>
        <p:spPr>
          <a:xfrm>
            <a:off x="838200" y="120073"/>
            <a:ext cx="10515600" cy="937418"/>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Session Methods</a:t>
            </a:r>
          </a:p>
        </p:txBody>
      </p:sp>
      <p:sp>
        <p:nvSpPr>
          <p:cNvPr id="3" name="Content Placeholder 2">
            <a:extLst>
              <a:ext uri="{FF2B5EF4-FFF2-40B4-BE49-F238E27FC236}">
                <a16:creationId xmlns:a16="http://schemas.microsoft.com/office/drawing/2014/main" id="{9227299C-D876-42B4-9C6D-04B8EAABEE87}"/>
              </a:ext>
            </a:extLst>
          </p:cNvPr>
          <p:cNvSpPr>
            <a:spLocks noGrp="1"/>
          </p:cNvSpPr>
          <p:nvPr>
            <p:ph idx="1"/>
          </p:nvPr>
        </p:nvSpPr>
        <p:spPr>
          <a:xfrm>
            <a:off x="838200" y="1082025"/>
            <a:ext cx="10515600" cy="5240398"/>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keys() method returns a view object that displays a list of all the keys in the dictionary.</a:t>
            </a:r>
          </a:p>
          <a:p>
            <a:pPr marL="0" indent="0">
              <a:buNone/>
            </a:pPr>
            <a:r>
              <a:rPr lang="en-US" sz="2000" dirty="0">
                <a:latin typeface="Times New Roman" panose="02020603050405020304" pitchFamily="18" charset="0"/>
                <a:cs typeface="Times New Roman" panose="02020603050405020304" pitchFamily="18" charset="0"/>
              </a:rPr>
              <a:t>Syntax:- </a:t>
            </a:r>
            <a:r>
              <a:rPr lang="en-US" sz="2000" dirty="0" err="1">
                <a:latin typeface="Times New Roman" panose="02020603050405020304" pitchFamily="18" charset="0"/>
                <a:cs typeface="Times New Roman" panose="02020603050405020304" pitchFamily="18" charset="0"/>
              </a:rPr>
              <a:t>dict.keys</a:t>
            </a:r>
            <a:r>
              <a:rPr lang="en-US" sz="2000"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items() method returns the list with all dictionary keys with values.</a:t>
            </a:r>
          </a:p>
          <a:p>
            <a:pPr marL="0" indent="0">
              <a:buNone/>
            </a:pPr>
            <a:r>
              <a:rPr lang="en-US" sz="2000" dirty="0">
                <a:latin typeface="Times New Roman" panose="02020603050405020304" pitchFamily="18" charset="0"/>
                <a:cs typeface="Times New Roman" panose="02020603050405020304" pitchFamily="18" charset="0"/>
              </a:rPr>
              <a:t>Syntax:- </a:t>
            </a:r>
            <a:r>
              <a:rPr lang="en-US" sz="2000" dirty="0" err="1">
                <a:latin typeface="Times New Roman" panose="02020603050405020304" pitchFamily="18" charset="0"/>
                <a:cs typeface="Times New Roman" panose="02020603050405020304" pitchFamily="18" charset="0"/>
              </a:rPr>
              <a:t>dict.items</a:t>
            </a:r>
            <a:r>
              <a:rPr lang="en-US" sz="2000"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clear() function is used to erase all the elements of list. After this operation, list becomes empty.</a:t>
            </a:r>
          </a:p>
          <a:p>
            <a:pPr marL="0" indent="0">
              <a:buNone/>
            </a:pPr>
            <a:r>
              <a:rPr lang="en-US" sz="2000" dirty="0">
                <a:latin typeface="Times New Roman" panose="02020603050405020304" pitchFamily="18" charset="0"/>
                <a:cs typeface="Times New Roman" panose="02020603050405020304" pitchFamily="18" charset="0"/>
              </a:rPr>
              <a:t>Syntax:- </a:t>
            </a:r>
            <a:r>
              <a:rPr lang="en-US" sz="2000" dirty="0" err="1">
                <a:latin typeface="Times New Roman" panose="02020603050405020304" pitchFamily="18" charset="0"/>
                <a:cs typeface="Times New Roman" panose="02020603050405020304" pitchFamily="18" charset="0"/>
              </a:rPr>
              <a:t>dict.clear</a:t>
            </a:r>
            <a:r>
              <a:rPr lang="en-US" sz="2000"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setdefault</a:t>
            </a:r>
            <a:r>
              <a:rPr lang="en-US" sz="2000" dirty="0">
                <a:latin typeface="Times New Roman" panose="02020603050405020304" pitchFamily="18" charset="0"/>
                <a:cs typeface="Times New Roman" panose="02020603050405020304" pitchFamily="18" charset="0"/>
              </a:rPr>
              <a:t>() method returns the value of a key (if the key is in dictionary). If not, it inserts key with a value to the dictionary.</a:t>
            </a:r>
          </a:p>
          <a:p>
            <a:pPr marL="0" indent="0">
              <a:buNone/>
            </a:pPr>
            <a:r>
              <a:rPr lang="en-US" sz="2000" dirty="0">
                <a:latin typeface="Times New Roman" panose="02020603050405020304" pitchFamily="18" charset="0"/>
                <a:cs typeface="Times New Roman" panose="02020603050405020304" pitchFamily="18" charset="0"/>
              </a:rPr>
              <a:t>Syntax: </a:t>
            </a:r>
            <a:r>
              <a:rPr lang="en-US" sz="2000" dirty="0" err="1">
                <a:latin typeface="Times New Roman" panose="02020603050405020304" pitchFamily="18" charset="0"/>
                <a:cs typeface="Times New Roman" panose="02020603050405020304" pitchFamily="18" charset="0"/>
              </a:rPr>
              <a:t>dict.setdefault</a:t>
            </a:r>
            <a:r>
              <a:rPr lang="en-US" sz="2000" dirty="0">
                <a:latin typeface="Times New Roman" panose="02020603050405020304" pitchFamily="18" charset="0"/>
                <a:cs typeface="Times New Roman" panose="02020603050405020304" pitchFamily="18" charset="0"/>
              </a:rPr>
              <a:t>(key, </a:t>
            </a:r>
            <a:r>
              <a:rPr lang="en-US" sz="2000" dirty="0" err="1">
                <a:latin typeface="Times New Roman" panose="02020603050405020304" pitchFamily="18" charset="0"/>
                <a:cs typeface="Times New Roman" panose="02020603050405020304" pitchFamily="18" charset="0"/>
              </a:rPr>
              <a:t>default_value</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31594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925-39BF-491A-9A6A-F43B09225157}"/>
              </a:ext>
            </a:extLst>
          </p:cNvPr>
          <p:cNvSpPr>
            <a:spLocks noGrp="1"/>
          </p:cNvSpPr>
          <p:nvPr>
            <p:ph type="title"/>
          </p:nvPr>
        </p:nvSpPr>
        <p:spPr>
          <a:xfrm>
            <a:off x="838200" y="120073"/>
            <a:ext cx="10515600" cy="937418"/>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Session Methods</a:t>
            </a:r>
          </a:p>
        </p:txBody>
      </p:sp>
      <p:sp>
        <p:nvSpPr>
          <p:cNvPr id="3" name="Content Placeholder 2">
            <a:extLst>
              <a:ext uri="{FF2B5EF4-FFF2-40B4-BE49-F238E27FC236}">
                <a16:creationId xmlns:a16="http://schemas.microsoft.com/office/drawing/2014/main" id="{9227299C-D876-42B4-9C6D-04B8EAABEE87}"/>
              </a:ext>
            </a:extLst>
          </p:cNvPr>
          <p:cNvSpPr>
            <a:spLocks noGrp="1"/>
          </p:cNvSpPr>
          <p:nvPr>
            <p:ph idx="1"/>
          </p:nvPr>
        </p:nvSpPr>
        <p:spPr>
          <a:xfrm>
            <a:off x="838200" y="1082025"/>
            <a:ext cx="10515600" cy="5240398"/>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flush() – It deletes the current session data from the session and deletes the session cookie. This is used if you want to ensure that the previous session data can’t be accessed again from the user’s browser (for example, the </a:t>
            </a:r>
            <a:r>
              <a:rPr lang="en-US" sz="2000" dirty="0" err="1">
                <a:latin typeface="Times New Roman" panose="02020603050405020304" pitchFamily="18" charset="0"/>
                <a:cs typeface="Times New Roman" panose="02020603050405020304" pitchFamily="18" charset="0"/>
              </a:rPr>
              <a:t>django.contrib.auth.logout</a:t>
            </a:r>
            <a:r>
              <a:rPr lang="en-US" sz="2000" dirty="0">
                <a:latin typeface="Times New Roman" panose="02020603050405020304" pitchFamily="18" charset="0"/>
                <a:cs typeface="Times New Roman" panose="02020603050405020304" pitchFamily="18" charset="0"/>
              </a:rPr>
              <a:t>() function calls it).</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7282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925-39BF-491A-9A6A-F43B09225157}"/>
              </a:ext>
            </a:extLst>
          </p:cNvPr>
          <p:cNvSpPr>
            <a:spLocks noGrp="1"/>
          </p:cNvSpPr>
          <p:nvPr>
            <p:ph type="title"/>
          </p:nvPr>
        </p:nvSpPr>
        <p:spPr>
          <a:xfrm>
            <a:off x="838200" y="120073"/>
            <a:ext cx="10515600" cy="937418"/>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Session Methods</a:t>
            </a:r>
          </a:p>
        </p:txBody>
      </p:sp>
      <p:sp>
        <p:nvSpPr>
          <p:cNvPr id="3" name="Content Placeholder 2">
            <a:extLst>
              <a:ext uri="{FF2B5EF4-FFF2-40B4-BE49-F238E27FC236}">
                <a16:creationId xmlns:a16="http://schemas.microsoft.com/office/drawing/2014/main" id="{9227299C-D876-42B4-9C6D-04B8EAABEE87}"/>
              </a:ext>
            </a:extLst>
          </p:cNvPr>
          <p:cNvSpPr>
            <a:spLocks noGrp="1"/>
          </p:cNvSpPr>
          <p:nvPr>
            <p:ph idx="1"/>
          </p:nvPr>
        </p:nvSpPr>
        <p:spPr>
          <a:xfrm>
            <a:off x="838200" y="1082025"/>
            <a:ext cx="10515600" cy="5240398"/>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get_session_cookie_age</a:t>
            </a:r>
            <a:r>
              <a:rPr lang="en-US" sz="2000" dirty="0">
                <a:latin typeface="Times New Roman" panose="02020603050405020304" pitchFamily="18" charset="0"/>
                <a:cs typeface="Times New Roman" panose="02020603050405020304" pitchFamily="18" charset="0"/>
              </a:rPr>
              <a:t>() – It returns the age of session cookies, in seconds. Defaults to SESSION_COOKIE_AGE.</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set_expiry</a:t>
            </a:r>
            <a:r>
              <a:rPr lang="en-US" sz="2000" dirty="0">
                <a:latin typeface="Times New Roman" panose="02020603050405020304" pitchFamily="18" charset="0"/>
                <a:cs typeface="Times New Roman" panose="02020603050405020304" pitchFamily="18" charset="0"/>
              </a:rPr>
              <a:t>(value) – It sets the expiration time for the session. You can pass a number of different values:</a:t>
            </a:r>
          </a:p>
          <a:p>
            <a:pPr marL="0" indent="0">
              <a:buNone/>
            </a:pPr>
            <a:r>
              <a:rPr lang="en-US" sz="2000" dirty="0">
                <a:latin typeface="Times New Roman" panose="02020603050405020304" pitchFamily="18" charset="0"/>
                <a:cs typeface="Times New Roman" panose="02020603050405020304" pitchFamily="18" charset="0"/>
              </a:rPr>
              <a:t>If value is an integer, the session will expire after that many seconds of inactivity. For example, calling </a:t>
            </a:r>
            <a:r>
              <a:rPr lang="en-US" sz="2000" dirty="0" err="1">
                <a:latin typeface="Times New Roman" panose="02020603050405020304" pitchFamily="18" charset="0"/>
                <a:cs typeface="Times New Roman" panose="02020603050405020304" pitchFamily="18" charset="0"/>
              </a:rPr>
              <a:t>request.session.set_expiry</a:t>
            </a:r>
            <a:r>
              <a:rPr lang="en-US" sz="2000" dirty="0">
                <a:latin typeface="Times New Roman" panose="02020603050405020304" pitchFamily="18" charset="0"/>
                <a:cs typeface="Times New Roman" panose="02020603050405020304" pitchFamily="18" charset="0"/>
              </a:rPr>
              <a:t>(300) would make the session expire in 5 minutes.</a:t>
            </a:r>
          </a:p>
          <a:p>
            <a:pPr marL="0" indent="0">
              <a:buNone/>
            </a:pPr>
            <a:r>
              <a:rPr lang="en-US" sz="2000" dirty="0">
                <a:latin typeface="Times New Roman" panose="02020603050405020304" pitchFamily="18" charset="0"/>
                <a:cs typeface="Times New Roman" panose="02020603050405020304" pitchFamily="18" charset="0"/>
              </a:rPr>
              <a:t>If value is a datetime or </a:t>
            </a:r>
            <a:r>
              <a:rPr lang="en-US" sz="2000" dirty="0" err="1">
                <a:latin typeface="Times New Roman" panose="02020603050405020304" pitchFamily="18" charset="0"/>
                <a:cs typeface="Times New Roman" panose="02020603050405020304" pitchFamily="18" charset="0"/>
              </a:rPr>
              <a:t>timedelta</a:t>
            </a:r>
            <a:r>
              <a:rPr lang="en-US" sz="2000" dirty="0">
                <a:latin typeface="Times New Roman" panose="02020603050405020304" pitchFamily="18" charset="0"/>
                <a:cs typeface="Times New Roman" panose="02020603050405020304" pitchFamily="18" charset="0"/>
              </a:rPr>
              <a:t> object, the session will expire at that specific date/time. Note that datetime and </a:t>
            </a:r>
            <a:r>
              <a:rPr lang="en-US" sz="2000" dirty="0" err="1">
                <a:latin typeface="Times New Roman" panose="02020603050405020304" pitchFamily="18" charset="0"/>
                <a:cs typeface="Times New Roman" panose="02020603050405020304" pitchFamily="18" charset="0"/>
              </a:rPr>
              <a:t>timedelta</a:t>
            </a:r>
            <a:r>
              <a:rPr lang="en-US" sz="2000" dirty="0">
                <a:latin typeface="Times New Roman" panose="02020603050405020304" pitchFamily="18" charset="0"/>
                <a:cs typeface="Times New Roman" panose="02020603050405020304" pitchFamily="18" charset="0"/>
              </a:rPr>
              <a:t> values are only serializable if you are using the </a:t>
            </a:r>
            <a:r>
              <a:rPr lang="en-US" sz="2000" dirty="0" err="1">
                <a:latin typeface="Times New Roman" panose="02020603050405020304" pitchFamily="18" charset="0"/>
                <a:cs typeface="Times New Roman" panose="02020603050405020304" pitchFamily="18" charset="0"/>
              </a:rPr>
              <a:t>PickleSerializer</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If value is 0, the user’s session cookie will expire when the user’s Web browser is closed.</a:t>
            </a:r>
          </a:p>
          <a:p>
            <a:pPr marL="0" indent="0">
              <a:buNone/>
            </a:pPr>
            <a:r>
              <a:rPr lang="en-US" sz="2000" dirty="0">
                <a:latin typeface="Times New Roman" panose="02020603050405020304" pitchFamily="18" charset="0"/>
                <a:cs typeface="Times New Roman" panose="02020603050405020304" pitchFamily="18" charset="0"/>
              </a:rPr>
              <a:t>If value is None, the session reverts to using the global session expiry policy.</a:t>
            </a:r>
          </a:p>
          <a:p>
            <a:pPr marL="0" indent="0">
              <a:buNone/>
            </a:pPr>
            <a:r>
              <a:rPr lang="en-US" sz="2000" dirty="0">
                <a:latin typeface="Times New Roman" panose="02020603050405020304" pitchFamily="18" charset="0"/>
                <a:cs typeface="Times New Roman" panose="02020603050405020304" pitchFamily="18" charset="0"/>
              </a:rPr>
              <a:t>Reading a session is not considered activity for expiration purposes. Session expiration is computed from the last time the session was modified.</a:t>
            </a:r>
          </a:p>
        </p:txBody>
      </p:sp>
    </p:spTree>
    <p:extLst>
      <p:ext uri="{BB962C8B-B14F-4D97-AF65-F5344CB8AC3E}">
        <p14:creationId xmlns:p14="http://schemas.microsoft.com/office/powerpoint/2010/main" val="49592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925-39BF-491A-9A6A-F43B09225157}"/>
              </a:ext>
            </a:extLst>
          </p:cNvPr>
          <p:cNvSpPr>
            <a:spLocks noGrp="1"/>
          </p:cNvSpPr>
          <p:nvPr>
            <p:ph type="title"/>
          </p:nvPr>
        </p:nvSpPr>
        <p:spPr>
          <a:xfrm>
            <a:off x="838200" y="120073"/>
            <a:ext cx="10515600" cy="937418"/>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Session Methods</a:t>
            </a:r>
          </a:p>
        </p:txBody>
      </p:sp>
      <p:sp>
        <p:nvSpPr>
          <p:cNvPr id="3" name="Content Placeholder 2">
            <a:extLst>
              <a:ext uri="{FF2B5EF4-FFF2-40B4-BE49-F238E27FC236}">
                <a16:creationId xmlns:a16="http://schemas.microsoft.com/office/drawing/2014/main" id="{9227299C-D876-42B4-9C6D-04B8EAABEE87}"/>
              </a:ext>
            </a:extLst>
          </p:cNvPr>
          <p:cNvSpPr>
            <a:spLocks noGrp="1"/>
          </p:cNvSpPr>
          <p:nvPr>
            <p:ph idx="1"/>
          </p:nvPr>
        </p:nvSpPr>
        <p:spPr>
          <a:xfrm>
            <a:off x="838200" y="1082025"/>
            <a:ext cx="10515600" cy="5240398"/>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get_expiry_age</a:t>
            </a:r>
            <a:r>
              <a:rPr lang="en-US" sz="2000" dirty="0">
                <a:latin typeface="Times New Roman" panose="02020603050405020304" pitchFamily="18" charset="0"/>
                <a:cs typeface="Times New Roman" panose="02020603050405020304" pitchFamily="18" charset="0"/>
              </a:rPr>
              <a:t>() – It returns the number of seconds until this session expires. For sessions with no custom expiration (or those set to expire at browser close), this will equal SESSION_COOKIE_AGE.</a:t>
            </a:r>
          </a:p>
          <a:p>
            <a:pPr marL="0" indent="0">
              <a:buNone/>
            </a:pPr>
            <a:r>
              <a:rPr lang="en-US" sz="2000" dirty="0">
                <a:latin typeface="Times New Roman" panose="02020603050405020304" pitchFamily="18" charset="0"/>
                <a:cs typeface="Times New Roman" panose="02020603050405020304" pitchFamily="18" charset="0"/>
              </a:rPr>
              <a:t>This function accepts two optional keyword arguments:</a:t>
            </a:r>
          </a:p>
          <a:p>
            <a:pPr marL="0" indent="0">
              <a:buNone/>
            </a:pPr>
            <a:r>
              <a:rPr lang="en-US" sz="2000" dirty="0">
                <a:latin typeface="Times New Roman" panose="02020603050405020304" pitchFamily="18" charset="0"/>
                <a:cs typeface="Times New Roman" panose="02020603050405020304" pitchFamily="18" charset="0"/>
              </a:rPr>
              <a:t>modification: last modification of the session, as a datetime object. Defaults to the current time.</a:t>
            </a:r>
          </a:p>
          <a:p>
            <a:pPr marL="0" indent="0">
              <a:buNone/>
            </a:pPr>
            <a:r>
              <a:rPr lang="en-US" sz="2000" dirty="0">
                <a:latin typeface="Times New Roman" panose="02020603050405020304" pitchFamily="18" charset="0"/>
                <a:cs typeface="Times New Roman" panose="02020603050405020304" pitchFamily="18" charset="0"/>
              </a:rPr>
              <a:t>expiry: expiry information for the session, as a datetime object, an int (in seconds), or None. Defaults to the value stored in the session by </a:t>
            </a:r>
            <a:r>
              <a:rPr lang="en-US" sz="2000" dirty="0" err="1">
                <a:latin typeface="Times New Roman" panose="02020603050405020304" pitchFamily="18" charset="0"/>
                <a:cs typeface="Times New Roman" panose="02020603050405020304" pitchFamily="18" charset="0"/>
              </a:rPr>
              <a:t>set_expiry</a:t>
            </a:r>
            <a:r>
              <a:rPr lang="en-US" sz="2000" dirty="0">
                <a:latin typeface="Times New Roman" panose="02020603050405020304" pitchFamily="18" charset="0"/>
                <a:cs typeface="Times New Roman" panose="02020603050405020304" pitchFamily="18" charset="0"/>
              </a:rPr>
              <a:t>(), if there is one, or None.</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get_expiry_date</a:t>
            </a:r>
            <a:r>
              <a:rPr lang="en-US" sz="2000" dirty="0">
                <a:latin typeface="Times New Roman" panose="02020603050405020304" pitchFamily="18" charset="0"/>
                <a:cs typeface="Times New Roman" panose="02020603050405020304" pitchFamily="18" charset="0"/>
              </a:rPr>
              <a:t>() – It returns the date this session will expire. For sessions with no custom expiration (or those set to expire at browser close), this will equal the date SESSION_COOKIE_AGE seconds from now.</a:t>
            </a:r>
          </a:p>
          <a:p>
            <a:pPr marL="0" indent="0">
              <a:buNone/>
            </a:pPr>
            <a:r>
              <a:rPr lang="en-US" sz="2000" dirty="0">
                <a:latin typeface="Times New Roman" panose="02020603050405020304" pitchFamily="18" charset="0"/>
                <a:cs typeface="Times New Roman" panose="02020603050405020304" pitchFamily="18" charset="0"/>
              </a:rPr>
              <a:t>This function accepts the same keyword arguments as </a:t>
            </a:r>
            <a:r>
              <a:rPr lang="en-US" sz="2000" dirty="0" err="1">
                <a:latin typeface="Times New Roman" panose="02020603050405020304" pitchFamily="18" charset="0"/>
                <a:cs typeface="Times New Roman" panose="02020603050405020304" pitchFamily="18" charset="0"/>
              </a:rPr>
              <a:t>get_expiry_age</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28607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967</TotalTime>
  <Words>2220</Words>
  <Application>Microsoft Office PowerPoint</Application>
  <PresentationFormat>Widescreen</PresentationFormat>
  <Paragraphs>127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Session</vt:lpstr>
      <vt:lpstr>Session</vt:lpstr>
      <vt:lpstr>Session</vt:lpstr>
      <vt:lpstr>Using sessions in views</vt:lpstr>
      <vt:lpstr>Using sessions in views</vt:lpstr>
      <vt:lpstr>Session Methods</vt:lpstr>
      <vt:lpstr>Session Methods</vt:lpstr>
      <vt:lpstr>Session Methods</vt:lpstr>
      <vt:lpstr>Session Methods</vt:lpstr>
      <vt:lpstr>Session Methods</vt:lpstr>
      <vt:lpstr>Session Methods</vt:lpstr>
      <vt:lpstr>Session Settings</vt:lpstr>
      <vt:lpstr>Session Settings</vt:lpstr>
      <vt:lpstr>Session Settings</vt:lpstr>
      <vt:lpstr>Session Settings</vt:lpstr>
      <vt:lpstr>Session Settings</vt:lpstr>
      <vt:lpstr>Session Settings</vt:lpstr>
      <vt:lpstr>Session Settings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dc:title>
  <dc:creator>RK</dc:creator>
  <cp:lastModifiedBy>RK</cp:lastModifiedBy>
  <cp:revision>43</cp:revision>
  <dcterms:created xsi:type="dcterms:W3CDTF">2020-05-09T08:13:27Z</dcterms:created>
  <dcterms:modified xsi:type="dcterms:W3CDTF">2020-08-11T08:03:59Z</dcterms:modified>
</cp:coreProperties>
</file>