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99" r:id="rId3"/>
    <p:sldId id="300" r:id="rId4"/>
    <p:sldId id="293" r:id="rId5"/>
    <p:sldId id="290" r:id="rId6"/>
    <p:sldId id="297" r:id="rId7"/>
    <p:sldId id="294" r:id="rId8"/>
    <p:sldId id="295" r:id="rId9"/>
    <p:sldId id="29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507A-844B-4599-9057-FDC6094F5A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5EB0F6-F590-4BD6-9681-F06F744E91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28356D-7571-4133-8758-9D18B9B02EF6}"/>
              </a:ext>
            </a:extLst>
          </p:cNvPr>
          <p:cNvSpPr>
            <a:spLocks noGrp="1"/>
          </p:cNvSpPr>
          <p:nvPr>
            <p:ph type="dt" sz="half" idx="10"/>
          </p:nvPr>
        </p:nvSpPr>
        <p:spPr/>
        <p:txBody>
          <a:bodyPr/>
          <a:lstStyle/>
          <a:p>
            <a:fld id="{68E74F8A-88E7-42A8-BD52-78DB7098EA0F}" type="datetimeFigureOut">
              <a:rPr lang="en-US" smtClean="0"/>
              <a:t>5/16/2020</a:t>
            </a:fld>
            <a:endParaRPr lang="en-US"/>
          </a:p>
        </p:txBody>
      </p:sp>
      <p:sp>
        <p:nvSpPr>
          <p:cNvPr id="5" name="Footer Placeholder 4">
            <a:extLst>
              <a:ext uri="{FF2B5EF4-FFF2-40B4-BE49-F238E27FC236}">
                <a16:creationId xmlns:a16="http://schemas.microsoft.com/office/drawing/2014/main" id="{19BCA62B-D0E3-42CE-A077-66156797BF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6912A-32A0-4124-924C-9494F2BE1DA2}"/>
              </a:ext>
            </a:extLst>
          </p:cNvPr>
          <p:cNvSpPr>
            <a:spLocks noGrp="1"/>
          </p:cNvSpPr>
          <p:nvPr>
            <p:ph type="sldNum" sz="quarter" idx="12"/>
          </p:nvPr>
        </p:nvSpPr>
        <p:spPr/>
        <p:txBody>
          <a:bodyPr/>
          <a:lstStyle/>
          <a:p>
            <a:fld id="{38F5D401-D897-4FC1-A886-B59F412CD78E}" type="slidenum">
              <a:rPr lang="en-US" smtClean="0"/>
              <a:t>‹#›</a:t>
            </a:fld>
            <a:endParaRPr lang="en-US"/>
          </a:p>
        </p:txBody>
      </p:sp>
    </p:spTree>
    <p:extLst>
      <p:ext uri="{BB962C8B-B14F-4D97-AF65-F5344CB8AC3E}">
        <p14:creationId xmlns:p14="http://schemas.microsoft.com/office/powerpoint/2010/main" val="2618463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0F34F-D0D8-42CE-A0D9-C1250BE822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D34722-E6E7-4F83-BB01-6A240231B0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4D8C5F-5BCA-4384-8072-5898CB1E3A94}"/>
              </a:ext>
            </a:extLst>
          </p:cNvPr>
          <p:cNvSpPr>
            <a:spLocks noGrp="1"/>
          </p:cNvSpPr>
          <p:nvPr>
            <p:ph type="dt" sz="half" idx="10"/>
          </p:nvPr>
        </p:nvSpPr>
        <p:spPr/>
        <p:txBody>
          <a:bodyPr/>
          <a:lstStyle/>
          <a:p>
            <a:fld id="{68E74F8A-88E7-42A8-BD52-78DB7098EA0F}" type="datetimeFigureOut">
              <a:rPr lang="en-US" smtClean="0"/>
              <a:t>5/16/2020</a:t>
            </a:fld>
            <a:endParaRPr lang="en-US"/>
          </a:p>
        </p:txBody>
      </p:sp>
      <p:sp>
        <p:nvSpPr>
          <p:cNvPr id="5" name="Footer Placeholder 4">
            <a:extLst>
              <a:ext uri="{FF2B5EF4-FFF2-40B4-BE49-F238E27FC236}">
                <a16:creationId xmlns:a16="http://schemas.microsoft.com/office/drawing/2014/main" id="{40AF7028-6FC9-4754-B70C-7FC90109F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8F50C2-56DE-40A5-862A-E2BCC6B2FA85}"/>
              </a:ext>
            </a:extLst>
          </p:cNvPr>
          <p:cNvSpPr>
            <a:spLocks noGrp="1"/>
          </p:cNvSpPr>
          <p:nvPr>
            <p:ph type="sldNum" sz="quarter" idx="12"/>
          </p:nvPr>
        </p:nvSpPr>
        <p:spPr/>
        <p:txBody>
          <a:bodyPr/>
          <a:lstStyle/>
          <a:p>
            <a:fld id="{38F5D401-D897-4FC1-A886-B59F412CD78E}" type="slidenum">
              <a:rPr lang="en-US" smtClean="0"/>
              <a:t>‹#›</a:t>
            </a:fld>
            <a:endParaRPr lang="en-US"/>
          </a:p>
        </p:txBody>
      </p:sp>
    </p:spTree>
    <p:extLst>
      <p:ext uri="{BB962C8B-B14F-4D97-AF65-F5344CB8AC3E}">
        <p14:creationId xmlns:p14="http://schemas.microsoft.com/office/powerpoint/2010/main" val="3985403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B1D9AC-DDAC-4D83-88D9-AAE1DF86D4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408EF7-8FF8-456F-A9A8-A4D70A2339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4FBD3-72DA-4AE9-A2A0-967AC873B1E9}"/>
              </a:ext>
            </a:extLst>
          </p:cNvPr>
          <p:cNvSpPr>
            <a:spLocks noGrp="1"/>
          </p:cNvSpPr>
          <p:nvPr>
            <p:ph type="dt" sz="half" idx="10"/>
          </p:nvPr>
        </p:nvSpPr>
        <p:spPr/>
        <p:txBody>
          <a:bodyPr/>
          <a:lstStyle/>
          <a:p>
            <a:fld id="{68E74F8A-88E7-42A8-BD52-78DB7098EA0F}" type="datetimeFigureOut">
              <a:rPr lang="en-US" smtClean="0"/>
              <a:t>5/16/2020</a:t>
            </a:fld>
            <a:endParaRPr lang="en-US"/>
          </a:p>
        </p:txBody>
      </p:sp>
      <p:sp>
        <p:nvSpPr>
          <p:cNvPr id="5" name="Footer Placeholder 4">
            <a:extLst>
              <a:ext uri="{FF2B5EF4-FFF2-40B4-BE49-F238E27FC236}">
                <a16:creationId xmlns:a16="http://schemas.microsoft.com/office/drawing/2014/main" id="{27833C3B-61DD-4112-ABF4-B7A26AC4B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2698B-1EF1-4AD6-884D-FD0E082318DB}"/>
              </a:ext>
            </a:extLst>
          </p:cNvPr>
          <p:cNvSpPr>
            <a:spLocks noGrp="1"/>
          </p:cNvSpPr>
          <p:nvPr>
            <p:ph type="sldNum" sz="quarter" idx="12"/>
          </p:nvPr>
        </p:nvSpPr>
        <p:spPr/>
        <p:txBody>
          <a:bodyPr/>
          <a:lstStyle/>
          <a:p>
            <a:fld id="{38F5D401-D897-4FC1-A886-B59F412CD78E}" type="slidenum">
              <a:rPr lang="en-US" smtClean="0"/>
              <a:t>‹#›</a:t>
            </a:fld>
            <a:endParaRPr lang="en-US"/>
          </a:p>
        </p:txBody>
      </p:sp>
    </p:spTree>
    <p:extLst>
      <p:ext uri="{BB962C8B-B14F-4D97-AF65-F5344CB8AC3E}">
        <p14:creationId xmlns:p14="http://schemas.microsoft.com/office/powerpoint/2010/main" val="273647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3FC2-36BE-4A26-9D13-AC3E65310D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9D64AD-D384-41F4-B979-D315076F8E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7F1A6B-930F-4960-8DFC-2C7FDB66938B}"/>
              </a:ext>
            </a:extLst>
          </p:cNvPr>
          <p:cNvSpPr>
            <a:spLocks noGrp="1"/>
          </p:cNvSpPr>
          <p:nvPr>
            <p:ph type="dt" sz="half" idx="10"/>
          </p:nvPr>
        </p:nvSpPr>
        <p:spPr/>
        <p:txBody>
          <a:bodyPr/>
          <a:lstStyle/>
          <a:p>
            <a:fld id="{68E74F8A-88E7-42A8-BD52-78DB7098EA0F}" type="datetimeFigureOut">
              <a:rPr lang="en-US" smtClean="0"/>
              <a:t>5/16/2020</a:t>
            </a:fld>
            <a:endParaRPr lang="en-US"/>
          </a:p>
        </p:txBody>
      </p:sp>
      <p:sp>
        <p:nvSpPr>
          <p:cNvPr id="5" name="Footer Placeholder 4">
            <a:extLst>
              <a:ext uri="{FF2B5EF4-FFF2-40B4-BE49-F238E27FC236}">
                <a16:creationId xmlns:a16="http://schemas.microsoft.com/office/drawing/2014/main" id="{2058E629-D5D6-479C-AE56-A60E12314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B6CB2-73BD-483D-9C26-7C17B8237858}"/>
              </a:ext>
            </a:extLst>
          </p:cNvPr>
          <p:cNvSpPr>
            <a:spLocks noGrp="1"/>
          </p:cNvSpPr>
          <p:nvPr>
            <p:ph type="sldNum" sz="quarter" idx="12"/>
          </p:nvPr>
        </p:nvSpPr>
        <p:spPr/>
        <p:txBody>
          <a:bodyPr/>
          <a:lstStyle/>
          <a:p>
            <a:fld id="{38F5D401-D897-4FC1-A886-B59F412CD78E}" type="slidenum">
              <a:rPr lang="en-US" smtClean="0"/>
              <a:t>‹#›</a:t>
            </a:fld>
            <a:endParaRPr lang="en-US"/>
          </a:p>
        </p:txBody>
      </p:sp>
    </p:spTree>
    <p:extLst>
      <p:ext uri="{BB962C8B-B14F-4D97-AF65-F5344CB8AC3E}">
        <p14:creationId xmlns:p14="http://schemas.microsoft.com/office/powerpoint/2010/main" val="387060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6DC52-B8C7-4D7F-B869-FEA9FDC3B3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8318CE-18DE-4E37-94A9-293ADF5912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DD4EA2-18AC-4EC3-B7E0-D3E18ECB4EA6}"/>
              </a:ext>
            </a:extLst>
          </p:cNvPr>
          <p:cNvSpPr>
            <a:spLocks noGrp="1"/>
          </p:cNvSpPr>
          <p:nvPr>
            <p:ph type="dt" sz="half" idx="10"/>
          </p:nvPr>
        </p:nvSpPr>
        <p:spPr/>
        <p:txBody>
          <a:bodyPr/>
          <a:lstStyle/>
          <a:p>
            <a:fld id="{68E74F8A-88E7-42A8-BD52-78DB7098EA0F}" type="datetimeFigureOut">
              <a:rPr lang="en-US" smtClean="0"/>
              <a:t>5/16/2020</a:t>
            </a:fld>
            <a:endParaRPr lang="en-US"/>
          </a:p>
        </p:txBody>
      </p:sp>
      <p:sp>
        <p:nvSpPr>
          <p:cNvPr id="5" name="Footer Placeholder 4">
            <a:extLst>
              <a:ext uri="{FF2B5EF4-FFF2-40B4-BE49-F238E27FC236}">
                <a16:creationId xmlns:a16="http://schemas.microsoft.com/office/drawing/2014/main" id="{ADE4CF9D-56E7-426E-9531-9B187F702A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7D16C-9EE4-4324-8B76-59D985314DBA}"/>
              </a:ext>
            </a:extLst>
          </p:cNvPr>
          <p:cNvSpPr>
            <a:spLocks noGrp="1"/>
          </p:cNvSpPr>
          <p:nvPr>
            <p:ph type="sldNum" sz="quarter" idx="12"/>
          </p:nvPr>
        </p:nvSpPr>
        <p:spPr/>
        <p:txBody>
          <a:bodyPr/>
          <a:lstStyle/>
          <a:p>
            <a:fld id="{38F5D401-D897-4FC1-A886-B59F412CD78E}" type="slidenum">
              <a:rPr lang="en-US" smtClean="0"/>
              <a:t>‹#›</a:t>
            </a:fld>
            <a:endParaRPr lang="en-US"/>
          </a:p>
        </p:txBody>
      </p:sp>
    </p:spTree>
    <p:extLst>
      <p:ext uri="{BB962C8B-B14F-4D97-AF65-F5344CB8AC3E}">
        <p14:creationId xmlns:p14="http://schemas.microsoft.com/office/powerpoint/2010/main" val="2005379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48755-5E90-470E-B635-28F832B244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13DC88-6C04-4D2E-BD2A-EB854CF632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DE111C-AB49-4B2D-9D0C-F1CC331188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5DA7EE-2FFF-4D03-A545-ABE4EBA8622D}"/>
              </a:ext>
            </a:extLst>
          </p:cNvPr>
          <p:cNvSpPr>
            <a:spLocks noGrp="1"/>
          </p:cNvSpPr>
          <p:nvPr>
            <p:ph type="dt" sz="half" idx="10"/>
          </p:nvPr>
        </p:nvSpPr>
        <p:spPr/>
        <p:txBody>
          <a:bodyPr/>
          <a:lstStyle/>
          <a:p>
            <a:fld id="{68E74F8A-88E7-42A8-BD52-78DB7098EA0F}" type="datetimeFigureOut">
              <a:rPr lang="en-US" smtClean="0"/>
              <a:t>5/16/2020</a:t>
            </a:fld>
            <a:endParaRPr lang="en-US"/>
          </a:p>
        </p:txBody>
      </p:sp>
      <p:sp>
        <p:nvSpPr>
          <p:cNvPr id="6" name="Footer Placeholder 5">
            <a:extLst>
              <a:ext uri="{FF2B5EF4-FFF2-40B4-BE49-F238E27FC236}">
                <a16:creationId xmlns:a16="http://schemas.microsoft.com/office/drawing/2014/main" id="{1C4E130F-0B43-49FF-851D-50A57A57BC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C03C00-E62A-4EF6-BBDC-894DC7D4E960}"/>
              </a:ext>
            </a:extLst>
          </p:cNvPr>
          <p:cNvSpPr>
            <a:spLocks noGrp="1"/>
          </p:cNvSpPr>
          <p:nvPr>
            <p:ph type="sldNum" sz="quarter" idx="12"/>
          </p:nvPr>
        </p:nvSpPr>
        <p:spPr/>
        <p:txBody>
          <a:bodyPr/>
          <a:lstStyle/>
          <a:p>
            <a:fld id="{38F5D401-D897-4FC1-A886-B59F412CD78E}" type="slidenum">
              <a:rPr lang="en-US" smtClean="0"/>
              <a:t>‹#›</a:t>
            </a:fld>
            <a:endParaRPr lang="en-US"/>
          </a:p>
        </p:txBody>
      </p:sp>
    </p:spTree>
    <p:extLst>
      <p:ext uri="{BB962C8B-B14F-4D97-AF65-F5344CB8AC3E}">
        <p14:creationId xmlns:p14="http://schemas.microsoft.com/office/powerpoint/2010/main" val="2229984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602C-8AFC-416D-BC6D-3AD2D35C84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AE0678-D73E-45B0-A317-87CC609D4D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C5A7F-2693-4400-BC9D-21463847FE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65B107-A971-44E2-93BF-1851F40605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647CCE-D2B1-4BAB-AC38-9F99891F9A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4CAF06-696F-48A5-8C58-FBF698DE511B}"/>
              </a:ext>
            </a:extLst>
          </p:cNvPr>
          <p:cNvSpPr>
            <a:spLocks noGrp="1"/>
          </p:cNvSpPr>
          <p:nvPr>
            <p:ph type="dt" sz="half" idx="10"/>
          </p:nvPr>
        </p:nvSpPr>
        <p:spPr/>
        <p:txBody>
          <a:bodyPr/>
          <a:lstStyle/>
          <a:p>
            <a:fld id="{68E74F8A-88E7-42A8-BD52-78DB7098EA0F}" type="datetimeFigureOut">
              <a:rPr lang="en-US" smtClean="0"/>
              <a:t>5/16/2020</a:t>
            </a:fld>
            <a:endParaRPr lang="en-US"/>
          </a:p>
        </p:txBody>
      </p:sp>
      <p:sp>
        <p:nvSpPr>
          <p:cNvPr id="8" name="Footer Placeholder 7">
            <a:extLst>
              <a:ext uri="{FF2B5EF4-FFF2-40B4-BE49-F238E27FC236}">
                <a16:creationId xmlns:a16="http://schemas.microsoft.com/office/drawing/2014/main" id="{97C6F486-A793-49E8-8F23-82CA693474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3FEABE-40E5-4840-87E5-138F5B77471F}"/>
              </a:ext>
            </a:extLst>
          </p:cNvPr>
          <p:cNvSpPr>
            <a:spLocks noGrp="1"/>
          </p:cNvSpPr>
          <p:nvPr>
            <p:ph type="sldNum" sz="quarter" idx="12"/>
          </p:nvPr>
        </p:nvSpPr>
        <p:spPr/>
        <p:txBody>
          <a:bodyPr/>
          <a:lstStyle/>
          <a:p>
            <a:fld id="{38F5D401-D897-4FC1-A886-B59F412CD78E}" type="slidenum">
              <a:rPr lang="en-US" smtClean="0"/>
              <a:t>‹#›</a:t>
            </a:fld>
            <a:endParaRPr lang="en-US"/>
          </a:p>
        </p:txBody>
      </p:sp>
    </p:spTree>
    <p:extLst>
      <p:ext uri="{BB962C8B-B14F-4D97-AF65-F5344CB8AC3E}">
        <p14:creationId xmlns:p14="http://schemas.microsoft.com/office/powerpoint/2010/main" val="2491806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CABAF-46E2-467F-98CA-127C3D7B08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04D2E8-CF98-4B82-87C9-11C28ABD7F73}"/>
              </a:ext>
            </a:extLst>
          </p:cNvPr>
          <p:cNvSpPr>
            <a:spLocks noGrp="1"/>
          </p:cNvSpPr>
          <p:nvPr>
            <p:ph type="dt" sz="half" idx="10"/>
          </p:nvPr>
        </p:nvSpPr>
        <p:spPr/>
        <p:txBody>
          <a:bodyPr/>
          <a:lstStyle/>
          <a:p>
            <a:fld id="{68E74F8A-88E7-42A8-BD52-78DB7098EA0F}" type="datetimeFigureOut">
              <a:rPr lang="en-US" smtClean="0"/>
              <a:t>5/16/2020</a:t>
            </a:fld>
            <a:endParaRPr lang="en-US"/>
          </a:p>
        </p:txBody>
      </p:sp>
      <p:sp>
        <p:nvSpPr>
          <p:cNvPr id="4" name="Footer Placeholder 3">
            <a:extLst>
              <a:ext uri="{FF2B5EF4-FFF2-40B4-BE49-F238E27FC236}">
                <a16:creationId xmlns:a16="http://schemas.microsoft.com/office/drawing/2014/main" id="{4BE2E136-2B9A-41EF-9B3F-B70688B34B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B3C6D1-DBCF-42B5-B309-D5937918286A}"/>
              </a:ext>
            </a:extLst>
          </p:cNvPr>
          <p:cNvSpPr>
            <a:spLocks noGrp="1"/>
          </p:cNvSpPr>
          <p:nvPr>
            <p:ph type="sldNum" sz="quarter" idx="12"/>
          </p:nvPr>
        </p:nvSpPr>
        <p:spPr/>
        <p:txBody>
          <a:bodyPr/>
          <a:lstStyle/>
          <a:p>
            <a:fld id="{38F5D401-D897-4FC1-A886-B59F412CD78E}" type="slidenum">
              <a:rPr lang="en-US" smtClean="0"/>
              <a:t>‹#›</a:t>
            </a:fld>
            <a:endParaRPr lang="en-US"/>
          </a:p>
        </p:txBody>
      </p:sp>
    </p:spTree>
    <p:extLst>
      <p:ext uri="{BB962C8B-B14F-4D97-AF65-F5344CB8AC3E}">
        <p14:creationId xmlns:p14="http://schemas.microsoft.com/office/powerpoint/2010/main" val="245491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32B590-0514-409E-BA70-DB7CD3B477E0}"/>
              </a:ext>
            </a:extLst>
          </p:cNvPr>
          <p:cNvSpPr>
            <a:spLocks noGrp="1"/>
          </p:cNvSpPr>
          <p:nvPr>
            <p:ph type="dt" sz="half" idx="10"/>
          </p:nvPr>
        </p:nvSpPr>
        <p:spPr/>
        <p:txBody>
          <a:bodyPr/>
          <a:lstStyle/>
          <a:p>
            <a:fld id="{68E74F8A-88E7-42A8-BD52-78DB7098EA0F}" type="datetimeFigureOut">
              <a:rPr lang="en-US" smtClean="0"/>
              <a:t>5/16/2020</a:t>
            </a:fld>
            <a:endParaRPr lang="en-US"/>
          </a:p>
        </p:txBody>
      </p:sp>
      <p:sp>
        <p:nvSpPr>
          <p:cNvPr id="3" name="Footer Placeholder 2">
            <a:extLst>
              <a:ext uri="{FF2B5EF4-FFF2-40B4-BE49-F238E27FC236}">
                <a16:creationId xmlns:a16="http://schemas.microsoft.com/office/drawing/2014/main" id="{81F241F1-8294-4155-B8FE-E2F9EFD05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9BA81C-3C91-4FCD-89F5-F0FD76115D6E}"/>
              </a:ext>
            </a:extLst>
          </p:cNvPr>
          <p:cNvSpPr>
            <a:spLocks noGrp="1"/>
          </p:cNvSpPr>
          <p:nvPr>
            <p:ph type="sldNum" sz="quarter" idx="12"/>
          </p:nvPr>
        </p:nvSpPr>
        <p:spPr/>
        <p:txBody>
          <a:bodyPr/>
          <a:lstStyle/>
          <a:p>
            <a:fld id="{38F5D401-D897-4FC1-A886-B59F412CD78E}" type="slidenum">
              <a:rPr lang="en-US" smtClean="0"/>
              <a:t>‹#›</a:t>
            </a:fld>
            <a:endParaRPr lang="en-US"/>
          </a:p>
        </p:txBody>
      </p:sp>
    </p:spTree>
    <p:extLst>
      <p:ext uri="{BB962C8B-B14F-4D97-AF65-F5344CB8AC3E}">
        <p14:creationId xmlns:p14="http://schemas.microsoft.com/office/powerpoint/2010/main" val="3443430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9B71-BBF8-4D61-ABE3-770E93B1F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50BE81-C386-4F59-A76B-2D34E1C811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6400AB-1732-4C4B-B768-67FEFBD89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81507-AACC-4B58-B41F-0C18098AE405}"/>
              </a:ext>
            </a:extLst>
          </p:cNvPr>
          <p:cNvSpPr>
            <a:spLocks noGrp="1"/>
          </p:cNvSpPr>
          <p:nvPr>
            <p:ph type="dt" sz="half" idx="10"/>
          </p:nvPr>
        </p:nvSpPr>
        <p:spPr/>
        <p:txBody>
          <a:bodyPr/>
          <a:lstStyle/>
          <a:p>
            <a:fld id="{68E74F8A-88E7-42A8-BD52-78DB7098EA0F}" type="datetimeFigureOut">
              <a:rPr lang="en-US" smtClean="0"/>
              <a:t>5/16/2020</a:t>
            </a:fld>
            <a:endParaRPr lang="en-US"/>
          </a:p>
        </p:txBody>
      </p:sp>
      <p:sp>
        <p:nvSpPr>
          <p:cNvPr id="6" name="Footer Placeholder 5">
            <a:extLst>
              <a:ext uri="{FF2B5EF4-FFF2-40B4-BE49-F238E27FC236}">
                <a16:creationId xmlns:a16="http://schemas.microsoft.com/office/drawing/2014/main" id="{CE926196-BB55-4931-BCEE-4033C2732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F50F9D-1C47-44E0-94A6-213A2F68934F}"/>
              </a:ext>
            </a:extLst>
          </p:cNvPr>
          <p:cNvSpPr>
            <a:spLocks noGrp="1"/>
          </p:cNvSpPr>
          <p:nvPr>
            <p:ph type="sldNum" sz="quarter" idx="12"/>
          </p:nvPr>
        </p:nvSpPr>
        <p:spPr/>
        <p:txBody>
          <a:bodyPr/>
          <a:lstStyle/>
          <a:p>
            <a:fld id="{38F5D401-D897-4FC1-A886-B59F412CD78E}" type="slidenum">
              <a:rPr lang="en-US" smtClean="0"/>
              <a:t>‹#›</a:t>
            </a:fld>
            <a:endParaRPr lang="en-US"/>
          </a:p>
        </p:txBody>
      </p:sp>
    </p:spTree>
    <p:extLst>
      <p:ext uri="{BB962C8B-B14F-4D97-AF65-F5344CB8AC3E}">
        <p14:creationId xmlns:p14="http://schemas.microsoft.com/office/powerpoint/2010/main" val="774764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0876-5AC5-496B-B547-5FA926B59D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BBC0C7-A7CF-4374-BFFB-EC79330D88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68444A-746D-4109-A17C-7AF1BC18A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C0A3E-3E2E-4518-81E9-638001E29AEA}"/>
              </a:ext>
            </a:extLst>
          </p:cNvPr>
          <p:cNvSpPr>
            <a:spLocks noGrp="1"/>
          </p:cNvSpPr>
          <p:nvPr>
            <p:ph type="dt" sz="half" idx="10"/>
          </p:nvPr>
        </p:nvSpPr>
        <p:spPr/>
        <p:txBody>
          <a:bodyPr/>
          <a:lstStyle/>
          <a:p>
            <a:fld id="{68E74F8A-88E7-42A8-BD52-78DB7098EA0F}" type="datetimeFigureOut">
              <a:rPr lang="en-US" smtClean="0"/>
              <a:t>5/16/2020</a:t>
            </a:fld>
            <a:endParaRPr lang="en-US"/>
          </a:p>
        </p:txBody>
      </p:sp>
      <p:sp>
        <p:nvSpPr>
          <p:cNvPr id="6" name="Footer Placeholder 5">
            <a:extLst>
              <a:ext uri="{FF2B5EF4-FFF2-40B4-BE49-F238E27FC236}">
                <a16:creationId xmlns:a16="http://schemas.microsoft.com/office/drawing/2014/main" id="{9A028282-C533-43E8-A3C9-D4742B73E5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7E330-9FE2-4B56-B8F9-49A00C91A884}"/>
              </a:ext>
            </a:extLst>
          </p:cNvPr>
          <p:cNvSpPr>
            <a:spLocks noGrp="1"/>
          </p:cNvSpPr>
          <p:nvPr>
            <p:ph type="sldNum" sz="quarter" idx="12"/>
          </p:nvPr>
        </p:nvSpPr>
        <p:spPr/>
        <p:txBody>
          <a:bodyPr/>
          <a:lstStyle/>
          <a:p>
            <a:fld id="{38F5D401-D897-4FC1-A886-B59F412CD78E}" type="slidenum">
              <a:rPr lang="en-US" smtClean="0"/>
              <a:t>‹#›</a:t>
            </a:fld>
            <a:endParaRPr lang="en-US"/>
          </a:p>
        </p:txBody>
      </p:sp>
    </p:spTree>
    <p:extLst>
      <p:ext uri="{BB962C8B-B14F-4D97-AF65-F5344CB8AC3E}">
        <p14:creationId xmlns:p14="http://schemas.microsoft.com/office/powerpoint/2010/main" val="1826484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64BFEE-C197-463E-85C2-54CE9F9F43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477E93-7073-4E0F-BAA9-0837611663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26C62-B6F2-4FD0-8BBA-50CD506E7A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E74F8A-88E7-42A8-BD52-78DB7098EA0F}" type="datetimeFigureOut">
              <a:rPr lang="en-US" smtClean="0"/>
              <a:t>5/16/2020</a:t>
            </a:fld>
            <a:endParaRPr lang="en-US"/>
          </a:p>
        </p:txBody>
      </p:sp>
      <p:sp>
        <p:nvSpPr>
          <p:cNvPr id="5" name="Footer Placeholder 4">
            <a:extLst>
              <a:ext uri="{FF2B5EF4-FFF2-40B4-BE49-F238E27FC236}">
                <a16:creationId xmlns:a16="http://schemas.microsoft.com/office/drawing/2014/main" id="{188AE665-27C8-44F4-85C7-57E611EC63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FCB9A2-E3DC-4EFE-8495-B156FC7E87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F5D401-D897-4FC1-A886-B59F412CD78E}" type="slidenum">
              <a:rPr lang="en-US" smtClean="0"/>
              <a:t>‹#›</a:t>
            </a:fld>
            <a:endParaRPr lang="en-US"/>
          </a:p>
        </p:txBody>
      </p:sp>
    </p:spTree>
    <p:extLst>
      <p:ext uri="{BB962C8B-B14F-4D97-AF65-F5344CB8AC3E}">
        <p14:creationId xmlns:p14="http://schemas.microsoft.com/office/powerpoint/2010/main" val="3456713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How to implement Caching </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r>
              <a:rPr lang="en-US" sz="2000" dirty="0">
                <a:latin typeface="Times New Roman" panose="02020603050405020304" pitchFamily="18" charset="0"/>
                <a:cs typeface="Times New Roman" panose="02020603050405020304" pitchFamily="18" charset="0"/>
              </a:rPr>
              <a:t>The per-site cache - Once the cache is set up, the simplest way to use caching is to cache your entire site.</a:t>
            </a:r>
          </a:p>
          <a:p>
            <a:r>
              <a:rPr lang="en-US" sz="2000" dirty="0">
                <a:latin typeface="Times New Roman" panose="02020603050405020304" pitchFamily="18" charset="0"/>
                <a:cs typeface="Times New Roman" panose="02020603050405020304" pitchFamily="18" charset="0"/>
              </a:rPr>
              <a:t>The per-view cache - A more granular way to use the caching framework is by caching the output of individual views.</a:t>
            </a:r>
          </a:p>
          <a:p>
            <a:r>
              <a:rPr lang="en-US" sz="2000" dirty="0">
                <a:latin typeface="Times New Roman" panose="02020603050405020304" pitchFamily="18" charset="0"/>
                <a:cs typeface="Times New Roman" panose="02020603050405020304" pitchFamily="18" charset="0"/>
              </a:rPr>
              <a:t>Template fragment caching – This gives you more control what to cache.</a:t>
            </a:r>
          </a:p>
        </p:txBody>
      </p:sp>
    </p:spTree>
    <p:extLst>
      <p:ext uri="{BB962C8B-B14F-4D97-AF65-F5344CB8AC3E}">
        <p14:creationId xmlns:p14="http://schemas.microsoft.com/office/powerpoint/2010/main" val="109170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The per-view cache</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per-view cache - A more granular way to use the caching framework is by caching the output of individual views. </a:t>
            </a:r>
            <a:r>
              <a:rPr lang="en-US" sz="1800" dirty="0" err="1">
                <a:latin typeface="Times New Roman" panose="02020603050405020304" pitchFamily="18" charset="0"/>
                <a:cs typeface="Times New Roman" panose="02020603050405020304" pitchFamily="18" charset="0"/>
              </a:rPr>
              <a:t>django.views.decorators.cache</a:t>
            </a:r>
            <a:r>
              <a:rPr lang="en-US" sz="1800" dirty="0">
                <a:latin typeface="Times New Roman" panose="02020603050405020304" pitchFamily="18" charset="0"/>
                <a:cs typeface="Times New Roman" panose="02020603050405020304" pitchFamily="18" charset="0"/>
              </a:rPr>
              <a:t> defines a </a:t>
            </a:r>
            <a:r>
              <a:rPr lang="en-US" sz="1800" dirty="0" err="1">
                <a:latin typeface="Times New Roman" panose="02020603050405020304" pitchFamily="18" charset="0"/>
                <a:cs typeface="Times New Roman" panose="02020603050405020304" pitchFamily="18" charset="0"/>
              </a:rPr>
              <a:t>cache_page</a:t>
            </a:r>
            <a:r>
              <a:rPr lang="en-US" sz="1800" dirty="0">
                <a:latin typeface="Times New Roman" panose="02020603050405020304" pitchFamily="18" charset="0"/>
                <a:cs typeface="Times New Roman" panose="02020603050405020304" pitchFamily="18" charset="0"/>
              </a:rPr>
              <a:t> decorator that will automatically cache the view’s response. If multiple URLs point at the same view, each URL will be cached separately.</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django.views.decorators.cache</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cache_page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cache_page</a:t>
            </a:r>
            <a:r>
              <a:rPr lang="en-US" sz="1800" dirty="0">
                <a:latin typeface="Times New Roman" panose="02020603050405020304" pitchFamily="18" charset="0"/>
                <a:cs typeface="Times New Roman" panose="02020603050405020304" pitchFamily="18" charset="0"/>
              </a:rPr>
              <a:t>(timeout, cache, </a:t>
            </a:r>
            <a:r>
              <a:rPr lang="en-US" sz="1800" dirty="0" err="1">
                <a:latin typeface="Times New Roman" panose="02020603050405020304" pitchFamily="18" charset="0"/>
                <a:cs typeface="Times New Roman" panose="02020603050405020304" pitchFamily="18" charset="0"/>
              </a:rPr>
              <a:t>key_prefix</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def </a:t>
            </a:r>
            <a:r>
              <a:rPr lang="en-US" sz="1800" dirty="0" err="1">
                <a:latin typeface="Times New Roman" panose="02020603050405020304" pitchFamily="18" charset="0"/>
                <a:cs typeface="Times New Roman" panose="02020603050405020304" pitchFamily="18" charset="0"/>
              </a:rPr>
              <a:t>my_view</a:t>
            </a:r>
            <a:r>
              <a:rPr lang="en-US" sz="1800" dirty="0">
                <a:latin typeface="Times New Roman" panose="02020603050405020304" pitchFamily="18" charset="0"/>
                <a:cs typeface="Times New Roman" panose="02020603050405020304" pitchFamily="18" charset="0"/>
              </a:rPr>
              <a:t>(request):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timeout - The cache timeout, in seconds.</a:t>
            </a:r>
          </a:p>
          <a:p>
            <a:pPr marL="0" indent="0">
              <a:buNone/>
            </a:pPr>
            <a:r>
              <a:rPr lang="en-US" sz="1800" dirty="0">
                <a:latin typeface="Times New Roman" panose="02020603050405020304" pitchFamily="18" charset="0"/>
                <a:cs typeface="Times New Roman" panose="02020603050405020304" pitchFamily="18" charset="0"/>
              </a:rPr>
              <a:t>cache – This directs the decorator to use a specific cache (from your CACHES setting) when caching view results. By default, the default cache will be used.</a:t>
            </a:r>
          </a:p>
          <a:p>
            <a:pPr marL="0" indent="0">
              <a:buNone/>
            </a:pPr>
            <a:r>
              <a:rPr lang="en-US" sz="1800" dirty="0" err="1">
                <a:latin typeface="Times New Roman" panose="02020603050405020304" pitchFamily="18" charset="0"/>
                <a:cs typeface="Times New Roman" panose="02020603050405020304" pitchFamily="18" charset="0"/>
              </a:rPr>
              <a:t>Key_prefix</a:t>
            </a:r>
            <a:r>
              <a:rPr lang="en-US" sz="1800" dirty="0">
                <a:latin typeface="Times New Roman" panose="02020603050405020304" pitchFamily="18" charset="0"/>
                <a:cs typeface="Times New Roman" panose="02020603050405020304" pitchFamily="18" charset="0"/>
              </a:rPr>
              <a:t> - You can also override the cache prefix on a per-view basis. It works in the same way as the CACHE_MIDDLEWARE_KEY_PREFIX setting for the middleware. </a:t>
            </a:r>
          </a:p>
        </p:txBody>
      </p:sp>
      <p:sp>
        <p:nvSpPr>
          <p:cNvPr id="4" name="TextBox 3">
            <a:extLst>
              <a:ext uri="{FF2B5EF4-FFF2-40B4-BE49-F238E27FC236}">
                <a16:creationId xmlns:a16="http://schemas.microsoft.com/office/drawing/2014/main" id="{F706F00E-4068-4FF8-BC6A-75C6A182B055}"/>
              </a:ext>
            </a:extLst>
          </p:cNvPr>
          <p:cNvSpPr txBox="1"/>
          <p:nvPr/>
        </p:nvSpPr>
        <p:spPr>
          <a:xfrm>
            <a:off x="5628495" y="2699658"/>
            <a:ext cx="6351419"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cache_page</a:t>
            </a:r>
            <a:r>
              <a:rPr lang="en-US" dirty="0">
                <a:latin typeface="Times New Roman" panose="02020603050405020304" pitchFamily="18" charset="0"/>
                <a:cs typeface="Times New Roman" panose="02020603050405020304" pitchFamily="18" charset="0"/>
              </a:rPr>
              <a:t>(60, cache=“</a:t>
            </a:r>
            <a:r>
              <a:rPr lang="en-US" dirty="0" err="1">
                <a:latin typeface="Times New Roman" panose="02020603050405020304" pitchFamily="18" charset="0"/>
                <a:cs typeface="Times New Roman" panose="02020603050405020304" pitchFamily="18" charset="0"/>
              </a:rPr>
              <a:t>some_cache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key_prefix</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some_key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def home(request):</a:t>
            </a:r>
          </a:p>
        </p:txBody>
      </p:sp>
    </p:spTree>
    <p:extLst>
      <p:ext uri="{BB962C8B-B14F-4D97-AF65-F5344CB8AC3E}">
        <p14:creationId xmlns:p14="http://schemas.microsoft.com/office/powerpoint/2010/main" val="151559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The per-view cache</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Specifying per-view cache in the </a:t>
            </a:r>
            <a:r>
              <a:rPr lang="en-US" sz="2000" b="1" u="sng" dirty="0" err="1">
                <a:latin typeface="Times New Roman" panose="02020603050405020304" pitchFamily="18" charset="0"/>
                <a:cs typeface="Times New Roman" panose="02020603050405020304" pitchFamily="18" charset="0"/>
              </a:rPr>
              <a:t>URLconf</a:t>
            </a:r>
            <a:endParaRPr lang="en-US" sz="2000" b="1" u="sng"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django.views.decorators.cache</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cache_page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urlpatterns</a:t>
            </a:r>
            <a:r>
              <a:rPr lang="en-US" sz="1800" dirty="0">
                <a:latin typeface="Times New Roman" panose="02020603050405020304" pitchFamily="18" charset="0"/>
                <a:cs typeface="Times New Roman" panose="02020603050405020304" pitchFamily="18" charset="0"/>
              </a:rPr>
              <a:t> = [</a:t>
            </a:r>
          </a:p>
          <a:p>
            <a:pPr marL="0" indent="0">
              <a:buNone/>
            </a:pPr>
            <a:r>
              <a:rPr lang="en-US" sz="1800" dirty="0">
                <a:latin typeface="Times New Roman" panose="02020603050405020304" pitchFamily="18" charset="0"/>
                <a:cs typeface="Times New Roman" panose="02020603050405020304" pitchFamily="18" charset="0"/>
              </a:rPr>
              <a:t>    path(‘route/', </a:t>
            </a:r>
            <a:r>
              <a:rPr lang="en-US" sz="1800" dirty="0" err="1">
                <a:latin typeface="Times New Roman" panose="02020603050405020304" pitchFamily="18" charset="0"/>
                <a:cs typeface="Times New Roman" panose="02020603050405020304" pitchFamily="18" charset="0"/>
              </a:rPr>
              <a:t>cache_page</a:t>
            </a:r>
            <a:r>
              <a:rPr lang="en-US" sz="1800" dirty="0">
                <a:latin typeface="Times New Roman" panose="02020603050405020304" pitchFamily="18" charset="0"/>
                <a:cs typeface="Times New Roman" panose="02020603050405020304" pitchFamily="18" charset="0"/>
              </a:rPr>
              <a:t>(timeout, cache, </a:t>
            </a:r>
            <a:r>
              <a:rPr lang="en-US" sz="1800" dirty="0" err="1">
                <a:latin typeface="Times New Roman" panose="02020603050405020304" pitchFamily="18" charset="0"/>
                <a:cs typeface="Times New Roman" panose="02020603050405020304" pitchFamily="18" charset="0"/>
              </a:rPr>
              <a:t>key_prefix</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view_function</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urlpatterns</a:t>
            </a:r>
            <a:r>
              <a:rPr lang="en-US" sz="1800" dirty="0">
                <a:latin typeface="Times New Roman" panose="02020603050405020304" pitchFamily="18" charset="0"/>
                <a:cs typeface="Times New Roman" panose="02020603050405020304" pitchFamily="18" charset="0"/>
              </a:rPr>
              <a:t> = [</a:t>
            </a:r>
          </a:p>
          <a:p>
            <a:pPr marL="0" indent="0">
              <a:buNone/>
            </a:pPr>
            <a:r>
              <a:rPr lang="en-US" sz="1800" dirty="0">
                <a:latin typeface="Times New Roman" panose="02020603050405020304" pitchFamily="18" charset="0"/>
                <a:cs typeface="Times New Roman" panose="02020603050405020304" pitchFamily="18" charset="0"/>
              </a:rPr>
              <a:t>    path('home/', </a:t>
            </a:r>
            <a:r>
              <a:rPr lang="en-US" sz="1800" dirty="0" err="1">
                <a:latin typeface="Times New Roman" panose="02020603050405020304" pitchFamily="18" charset="0"/>
                <a:cs typeface="Times New Roman" panose="02020603050405020304" pitchFamily="18" charset="0"/>
              </a:rPr>
              <a:t>cache_page</a:t>
            </a:r>
            <a:r>
              <a:rPr lang="en-US" sz="1800" dirty="0">
                <a:latin typeface="Times New Roman" panose="02020603050405020304" pitchFamily="18" charset="0"/>
                <a:cs typeface="Times New Roman" panose="02020603050405020304" pitchFamily="18" charset="0"/>
              </a:rPr>
              <a:t>(60)(</a:t>
            </a:r>
            <a:r>
              <a:rPr lang="en-US" sz="1800" dirty="0" err="1">
                <a:latin typeface="Times New Roman" panose="02020603050405020304" pitchFamily="18" charset="0"/>
                <a:cs typeface="Times New Roman" panose="02020603050405020304" pitchFamily="18" charset="0"/>
              </a:rPr>
              <a:t>views.home</a:t>
            </a:r>
            <a:r>
              <a:rPr lang="en-US" sz="1800" dirty="0">
                <a:latin typeface="Times New Roman" panose="02020603050405020304" pitchFamily="18" charset="0"/>
                <a:cs typeface="Times New Roman" panose="02020603050405020304" pitchFamily="18" charset="0"/>
              </a:rPr>
              <a:t>), name=“home”),</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57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Database Caching</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51036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Django can store its cached data in your database. This works best if you’ve got a fast, well-indexed database server.</a:t>
            </a:r>
          </a:p>
          <a:p>
            <a:pPr marL="0" indent="0">
              <a:buNone/>
            </a:pPr>
            <a:r>
              <a:rPr lang="en-US" sz="1800" dirty="0">
                <a:latin typeface="Times New Roman" panose="02020603050405020304" pitchFamily="18" charset="0"/>
                <a:cs typeface="Times New Roman" panose="02020603050405020304" pitchFamily="18" charset="0"/>
              </a:rPr>
              <a:t>CACHES = {</a:t>
            </a:r>
          </a:p>
          <a:p>
            <a:pPr marL="0" indent="0">
              <a:buNone/>
            </a:pPr>
            <a:r>
              <a:rPr lang="en-US" sz="1800" dirty="0">
                <a:latin typeface="Times New Roman" panose="02020603050405020304" pitchFamily="18" charset="0"/>
                <a:cs typeface="Times New Roman" panose="02020603050405020304" pitchFamily="18" charset="0"/>
              </a:rPr>
              <a:t>    'default': {</a:t>
            </a:r>
          </a:p>
          <a:p>
            <a:pPr marL="0" indent="0">
              <a:buNone/>
            </a:pPr>
            <a:r>
              <a:rPr lang="en-US" sz="1800" dirty="0">
                <a:latin typeface="Times New Roman" panose="02020603050405020304" pitchFamily="18" charset="0"/>
                <a:cs typeface="Times New Roman" panose="02020603050405020304" pitchFamily="18" charset="0"/>
              </a:rPr>
              <a:t>        'BACKEND': '</a:t>
            </a:r>
            <a:r>
              <a:rPr lang="en-US" sz="1800" dirty="0" err="1">
                <a:latin typeface="Times New Roman" panose="02020603050405020304" pitchFamily="18" charset="0"/>
                <a:cs typeface="Times New Roman" panose="02020603050405020304" pitchFamily="18" charset="0"/>
              </a:rPr>
              <a:t>django.core.cache.backends.db.DatabaseCache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'LOCATION': '</a:t>
            </a:r>
            <a:r>
              <a:rPr lang="en-US" sz="1800" dirty="0" err="1">
                <a:latin typeface="Times New Roman" panose="02020603050405020304" pitchFamily="18" charset="0"/>
                <a:cs typeface="Times New Roman" panose="02020603050405020304" pitchFamily="18" charset="0"/>
              </a:rPr>
              <a:t>my_cache_table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Before using the database cache, you must create the cache table with this command: </a:t>
            </a:r>
          </a:p>
          <a:p>
            <a:pPr marL="0" indent="0">
              <a:buNone/>
            </a:pPr>
            <a:r>
              <a:rPr lang="en-US" sz="1800" b="1" i="1" dirty="0">
                <a:latin typeface="Times New Roman" panose="02020603050405020304" pitchFamily="18" charset="0"/>
                <a:cs typeface="Times New Roman" panose="02020603050405020304" pitchFamily="18" charset="0"/>
              </a:rPr>
              <a:t>python manage.py </a:t>
            </a:r>
            <a:r>
              <a:rPr lang="en-US" sz="1800" b="1" i="1" dirty="0" err="1">
                <a:latin typeface="Times New Roman" panose="02020603050405020304" pitchFamily="18" charset="0"/>
                <a:cs typeface="Times New Roman" panose="02020603050405020304" pitchFamily="18" charset="0"/>
              </a:rPr>
              <a:t>createcachetable</a:t>
            </a:r>
            <a:endParaRPr lang="en-US" sz="1800" b="1" i="1"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This creates a table in your database that is in the proper format that Django’s database-cache system expects. The name of the table is taken from LOCATION.</a:t>
            </a:r>
          </a:p>
          <a:p>
            <a:pPr marL="0" indent="0">
              <a:buNone/>
            </a:pPr>
            <a:r>
              <a:rPr lang="en-US" sz="1800" dirty="0">
                <a:latin typeface="Times New Roman" panose="02020603050405020304" pitchFamily="18" charset="0"/>
                <a:cs typeface="Times New Roman" panose="02020603050405020304" pitchFamily="18" charset="0"/>
              </a:rPr>
              <a:t>If you are using multiple database caches, </a:t>
            </a:r>
            <a:r>
              <a:rPr lang="en-US" sz="1800" dirty="0" err="1">
                <a:latin typeface="Times New Roman" panose="02020603050405020304" pitchFamily="18" charset="0"/>
                <a:cs typeface="Times New Roman" panose="02020603050405020304" pitchFamily="18" charset="0"/>
              </a:rPr>
              <a:t>createcachetable</a:t>
            </a:r>
            <a:r>
              <a:rPr lang="en-US" sz="1800" dirty="0">
                <a:latin typeface="Times New Roman" panose="02020603050405020304" pitchFamily="18" charset="0"/>
                <a:cs typeface="Times New Roman" panose="02020603050405020304" pitchFamily="18" charset="0"/>
              </a:rPr>
              <a:t> creates one table for each cache.</a:t>
            </a:r>
          </a:p>
        </p:txBody>
      </p:sp>
      <p:sp>
        <p:nvSpPr>
          <p:cNvPr id="4" name="Rectangle 3">
            <a:extLst>
              <a:ext uri="{FF2B5EF4-FFF2-40B4-BE49-F238E27FC236}">
                <a16:creationId xmlns:a16="http://schemas.microsoft.com/office/drawing/2014/main" id="{DC1CABE2-AC21-4A66-A7C6-7F1E01A70DBB}"/>
              </a:ext>
            </a:extLst>
          </p:cNvPr>
          <p:cNvSpPr/>
          <p:nvPr/>
        </p:nvSpPr>
        <p:spPr>
          <a:xfrm>
            <a:off x="3805646" y="3493219"/>
            <a:ext cx="6096000" cy="923330"/>
          </a:xfrm>
          <a:prstGeom prst="rect">
            <a:avLst/>
          </a:prstGeom>
          <a:ln w="38100"/>
        </p:spPr>
        <p:style>
          <a:lnRef idx="2">
            <a:schemeClr val="accent1"/>
          </a:lnRef>
          <a:fillRef idx="1">
            <a:schemeClr val="lt1"/>
          </a:fillRef>
          <a:effectRef idx="0">
            <a:schemeClr val="accent1"/>
          </a:effectRef>
          <a:fontRef idx="minor">
            <a:schemeClr val="dk1"/>
          </a:fontRef>
        </p:style>
        <p:txBody>
          <a:bodyPr>
            <a:spAutoFit/>
          </a:bodyPr>
          <a:lstStyle/>
          <a:p>
            <a:r>
              <a:rPr lang="en-US" dirty="0"/>
              <a:t>The name of the database table. This name can be whatever you want, as long as it’s a valid table name that’s not already being used in your database.</a:t>
            </a:r>
          </a:p>
        </p:txBody>
      </p:sp>
      <p:cxnSp>
        <p:nvCxnSpPr>
          <p:cNvPr id="6" name="Straight Arrow Connector 5">
            <a:extLst>
              <a:ext uri="{FF2B5EF4-FFF2-40B4-BE49-F238E27FC236}">
                <a16:creationId xmlns:a16="http://schemas.microsoft.com/office/drawing/2014/main" id="{2204420D-EC25-400F-9C22-EE924847BFE3}"/>
              </a:ext>
            </a:extLst>
          </p:cNvPr>
          <p:cNvCxnSpPr/>
          <p:nvPr/>
        </p:nvCxnSpPr>
        <p:spPr>
          <a:xfrm flipH="1" flipV="1">
            <a:off x="4040777" y="3117669"/>
            <a:ext cx="191589" cy="375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25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500"/>
                                        <p:tgtEl>
                                          <p:spTgt spid="3">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Effect transition="in" filter="fade">
                                      <p:cBhvr>
                                        <p:cTn id="6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Cache Arguments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Each cache backend can be given additional arguments to control caching behavior.</a:t>
            </a:r>
          </a:p>
          <a:p>
            <a:pPr marL="0" indent="0">
              <a:buNone/>
            </a:pPr>
            <a:r>
              <a:rPr lang="en-US" sz="1600" dirty="0">
                <a:latin typeface="Times New Roman" panose="02020603050405020304" pitchFamily="18" charset="0"/>
                <a:cs typeface="Times New Roman" panose="02020603050405020304" pitchFamily="18" charset="0"/>
              </a:rPr>
              <a:t>TIMEOUT: The default timeout, in seconds, to use for the cache. This argument defaults to 300 seconds (5 minutes). You can set TIMEOUT to None so that, by default, cache keys never expire. A value of 0 causes keys to immediately expire (effectively “don’t cache”).</a:t>
            </a:r>
          </a:p>
          <a:p>
            <a:pPr marL="0" indent="0">
              <a:buNone/>
            </a:pPr>
            <a:r>
              <a:rPr lang="en-US" sz="1600" dirty="0">
                <a:latin typeface="Times New Roman" panose="02020603050405020304" pitchFamily="18" charset="0"/>
                <a:cs typeface="Times New Roman" panose="02020603050405020304" pitchFamily="18" charset="0"/>
              </a:rPr>
              <a:t>OPTIONS: Any options that should be passed to the cache backend. The list of valid options will vary with each backend, and cache backends backed by a third-party library will pass their options directly to the underlying cache library.</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Cache backends that implement their own culling strategy (i.e., the </a:t>
            </a:r>
            <a:r>
              <a:rPr lang="en-US" sz="1600" dirty="0" err="1">
                <a:latin typeface="Times New Roman" panose="02020603050405020304" pitchFamily="18" charset="0"/>
                <a:cs typeface="Times New Roman" panose="02020603050405020304" pitchFamily="18" charset="0"/>
              </a:rPr>
              <a:t>locmem</a:t>
            </a:r>
            <a:r>
              <a:rPr lang="en-US" sz="1600" dirty="0">
                <a:latin typeface="Times New Roman" panose="02020603050405020304" pitchFamily="18" charset="0"/>
                <a:cs typeface="Times New Roman" panose="02020603050405020304" pitchFamily="18" charset="0"/>
              </a:rPr>
              <a:t>, filesystem and database backends) will honor the following options:</a:t>
            </a:r>
          </a:p>
          <a:p>
            <a:pPr marL="0" indent="0">
              <a:buNone/>
            </a:pPr>
            <a:r>
              <a:rPr lang="en-US" sz="1600" dirty="0">
                <a:latin typeface="Times New Roman" panose="02020603050405020304" pitchFamily="18" charset="0"/>
                <a:cs typeface="Times New Roman" panose="02020603050405020304" pitchFamily="18" charset="0"/>
              </a:rPr>
              <a:t>MAX_ENTRIES: The maximum number of entries allowed in the cache before old values are deleted. This argument defaults to 300.</a:t>
            </a:r>
          </a:p>
          <a:p>
            <a:pPr marL="0" indent="0">
              <a:buNone/>
            </a:pPr>
            <a:r>
              <a:rPr lang="en-US" sz="1600" dirty="0">
                <a:latin typeface="Times New Roman" panose="02020603050405020304" pitchFamily="18" charset="0"/>
                <a:cs typeface="Times New Roman" panose="02020603050405020304" pitchFamily="18" charset="0"/>
              </a:rPr>
              <a:t>CULL_FREQUENCY: The fraction of entries that are culled when MAX_ENTRIES is reached. The actual ratio is 1 / CULL_FREQUENCY, so set CULL_FREQUENCY to 2 to cull half the entries when MAX_ENTRIES is reached. This argument should be an integer and defaults to 3.</a:t>
            </a:r>
          </a:p>
          <a:p>
            <a:pPr marL="0" indent="0">
              <a:buNone/>
            </a:pPr>
            <a:r>
              <a:rPr lang="en-US" sz="1600" dirty="0">
                <a:latin typeface="Times New Roman" panose="02020603050405020304" pitchFamily="18" charset="0"/>
                <a:cs typeface="Times New Roman" panose="02020603050405020304" pitchFamily="18" charset="0"/>
              </a:rPr>
              <a:t>A value of 0 for CULL_FREQUENCY means that the entire cache will be dumped when MAX_ENTRIES is reached. On some backends (database in particular) this makes culling much faster at the expense of more cache misses.</a:t>
            </a:r>
          </a:p>
        </p:txBody>
      </p:sp>
    </p:spTree>
    <p:extLst>
      <p:ext uri="{BB962C8B-B14F-4D97-AF65-F5344CB8AC3E}">
        <p14:creationId xmlns:p14="http://schemas.microsoft.com/office/powerpoint/2010/main" val="190799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Cache Arguments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CACHES = {</a:t>
            </a:r>
          </a:p>
          <a:p>
            <a:pPr marL="0" indent="0">
              <a:buNone/>
            </a:pPr>
            <a:r>
              <a:rPr lang="en-US" sz="1600" dirty="0">
                <a:latin typeface="Times New Roman" panose="02020603050405020304" pitchFamily="18" charset="0"/>
                <a:cs typeface="Times New Roman" panose="02020603050405020304" pitchFamily="18" charset="0"/>
              </a:rPr>
              <a:t>    'default': {</a:t>
            </a:r>
          </a:p>
          <a:p>
            <a:pPr marL="0" indent="0">
              <a:buNone/>
            </a:pPr>
            <a:r>
              <a:rPr lang="en-US" sz="1600" dirty="0">
                <a:latin typeface="Times New Roman" panose="02020603050405020304" pitchFamily="18" charset="0"/>
                <a:cs typeface="Times New Roman" panose="02020603050405020304" pitchFamily="18" charset="0"/>
              </a:rPr>
              <a:t>        'BACKEND': '</a:t>
            </a:r>
            <a:r>
              <a:rPr lang="en-US" sz="1600" dirty="0" err="1">
                <a:latin typeface="Times New Roman" panose="02020603050405020304" pitchFamily="18" charset="0"/>
                <a:cs typeface="Times New Roman" panose="02020603050405020304" pitchFamily="18" charset="0"/>
              </a:rPr>
              <a:t>django.core.cache.backends.filebased.FileBasedCache</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'LOCATION': ‘c:/Django code/gs80',</a:t>
            </a:r>
          </a:p>
          <a:p>
            <a:pPr marL="0" indent="0">
              <a:buNone/>
            </a:pPr>
            <a:r>
              <a:rPr lang="en-US" sz="1600" dirty="0">
                <a:latin typeface="Times New Roman" panose="02020603050405020304" pitchFamily="18" charset="0"/>
                <a:cs typeface="Times New Roman" panose="02020603050405020304" pitchFamily="18" charset="0"/>
              </a:rPr>
              <a:t>        'TIMEOUT': 60,</a:t>
            </a:r>
          </a:p>
          <a:p>
            <a:pPr marL="0" indent="0">
              <a:buNone/>
            </a:pPr>
            <a:r>
              <a:rPr lang="en-US" sz="1600" dirty="0">
                <a:latin typeface="Times New Roman" panose="02020603050405020304" pitchFamily="18" charset="0"/>
                <a:cs typeface="Times New Roman" panose="02020603050405020304" pitchFamily="18" charset="0"/>
              </a:rPr>
              <a:t>        'OPTIONS': {</a:t>
            </a:r>
          </a:p>
          <a:p>
            <a:pPr marL="0" indent="0">
              <a:buNone/>
            </a:pPr>
            <a:r>
              <a:rPr lang="en-US" sz="1600" dirty="0">
                <a:latin typeface="Times New Roman" panose="02020603050405020304" pitchFamily="18" charset="0"/>
                <a:cs typeface="Times New Roman" panose="02020603050405020304" pitchFamily="18" charset="0"/>
              </a:rPr>
              <a:t>            'MAX_ENTRIES': 1000</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7569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Filesystem Caching</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4"/>
            <a:ext cx="10515600" cy="5562615"/>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file-based backend serializes and stores each cache value as a separate file.</a:t>
            </a:r>
          </a:p>
          <a:p>
            <a:pPr marL="0" indent="0">
              <a:buNone/>
            </a:pPr>
            <a:r>
              <a:rPr lang="en-US" sz="1800" dirty="0">
                <a:latin typeface="Times New Roman" panose="02020603050405020304" pitchFamily="18" charset="0"/>
                <a:cs typeface="Times New Roman" panose="02020603050405020304" pitchFamily="18" charset="0"/>
              </a:rPr>
              <a:t>CACHES = {</a:t>
            </a:r>
          </a:p>
          <a:p>
            <a:pPr marL="0" indent="0">
              <a:buNone/>
            </a:pPr>
            <a:r>
              <a:rPr lang="en-US" sz="1800" dirty="0">
                <a:latin typeface="Times New Roman" panose="02020603050405020304" pitchFamily="18" charset="0"/>
                <a:cs typeface="Times New Roman" panose="02020603050405020304" pitchFamily="18" charset="0"/>
              </a:rPr>
              <a:t>    'default': {</a:t>
            </a:r>
          </a:p>
          <a:p>
            <a:pPr marL="0" indent="0">
              <a:buNone/>
            </a:pPr>
            <a:r>
              <a:rPr lang="en-US" sz="1800" dirty="0">
                <a:latin typeface="Times New Roman" panose="02020603050405020304" pitchFamily="18" charset="0"/>
                <a:cs typeface="Times New Roman" panose="02020603050405020304" pitchFamily="18" charset="0"/>
              </a:rPr>
              <a:t>        'BACKEND': '</a:t>
            </a:r>
            <a:r>
              <a:rPr lang="en-US" sz="1800" dirty="0" err="1">
                <a:latin typeface="Times New Roman" panose="02020603050405020304" pitchFamily="18" charset="0"/>
                <a:cs typeface="Times New Roman" panose="02020603050405020304" pitchFamily="18" charset="0"/>
              </a:rPr>
              <a:t>django.core.cache.backends.filebased.FileBasedCache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'LOCATION': ‘c:/</a:t>
            </a:r>
            <a:r>
              <a:rPr lang="en-US" sz="1800" dirty="0" err="1">
                <a:latin typeface="Times New Roman" panose="02020603050405020304" pitchFamily="18" charset="0"/>
                <a:cs typeface="Times New Roman" panose="02020603050405020304" pitchFamily="18" charset="0"/>
              </a:rPr>
              <a:t>Djangocode</a:t>
            </a:r>
            <a:r>
              <a:rPr lang="en-US" sz="1800" dirty="0">
                <a:latin typeface="Times New Roman" panose="02020603050405020304" pitchFamily="18" charset="0"/>
                <a:cs typeface="Times New Roman" panose="02020603050405020304" pitchFamily="18" charset="0"/>
              </a:rPr>
              <a:t>/gs80',</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Make sure the directory pointed-to by this setting exists and is readable and writable by the system user under which your Web server runs.</a:t>
            </a:r>
          </a:p>
          <a:p>
            <a:pPr marL="0" indent="0">
              <a:buNone/>
            </a:pPr>
            <a:r>
              <a:rPr lang="en-US" sz="1800" dirty="0">
                <a:latin typeface="Times New Roman" panose="02020603050405020304" pitchFamily="18" charset="0"/>
                <a:cs typeface="Times New Roman" panose="02020603050405020304" pitchFamily="18" charset="0"/>
              </a:rPr>
              <a:t>CACHES = {</a:t>
            </a:r>
          </a:p>
          <a:p>
            <a:pPr marL="0" indent="0">
              <a:buNone/>
            </a:pPr>
            <a:r>
              <a:rPr lang="en-US" sz="1800" dirty="0">
                <a:latin typeface="Times New Roman" panose="02020603050405020304" pitchFamily="18" charset="0"/>
                <a:cs typeface="Times New Roman" panose="02020603050405020304" pitchFamily="18" charset="0"/>
              </a:rPr>
              <a:t>    'default': {</a:t>
            </a:r>
          </a:p>
          <a:p>
            <a:pPr marL="0" indent="0">
              <a:buNone/>
            </a:pPr>
            <a:r>
              <a:rPr lang="en-US" sz="1800" dirty="0">
                <a:latin typeface="Times New Roman" panose="02020603050405020304" pitchFamily="18" charset="0"/>
                <a:cs typeface="Times New Roman" panose="02020603050405020304" pitchFamily="18" charset="0"/>
              </a:rPr>
              <a:t>        'BACKEND': '</a:t>
            </a:r>
            <a:r>
              <a:rPr lang="en-US" sz="1800" dirty="0" err="1">
                <a:latin typeface="Times New Roman" panose="02020603050405020304" pitchFamily="18" charset="0"/>
                <a:cs typeface="Times New Roman" panose="02020603050405020304" pitchFamily="18" charset="0"/>
              </a:rPr>
              <a:t>django.core.cache.backends.filebased.FileBasedCache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'LOCATION': '/var/</a:t>
            </a:r>
            <a:r>
              <a:rPr lang="en-US" sz="1800" dirty="0" err="1">
                <a:latin typeface="Times New Roman" panose="02020603050405020304" pitchFamily="18" charset="0"/>
                <a:cs typeface="Times New Roman" panose="02020603050405020304" pitchFamily="18" charset="0"/>
              </a:rPr>
              <a:t>tmp</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django_cache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71195D67-AEDB-44A3-9ACF-79E2BFF641F7}"/>
              </a:ext>
            </a:extLst>
          </p:cNvPr>
          <p:cNvSpPr/>
          <p:nvPr/>
        </p:nvSpPr>
        <p:spPr>
          <a:xfrm>
            <a:off x="3788229" y="3231962"/>
            <a:ext cx="5477691"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Absolute directory path where all cache file will be store.</a:t>
            </a:r>
          </a:p>
        </p:txBody>
      </p:sp>
      <p:cxnSp>
        <p:nvCxnSpPr>
          <p:cNvPr id="5" name="Straight Arrow Connector 4">
            <a:extLst>
              <a:ext uri="{FF2B5EF4-FFF2-40B4-BE49-F238E27FC236}">
                <a16:creationId xmlns:a16="http://schemas.microsoft.com/office/drawing/2014/main" id="{C55E9633-E3B8-49D2-A0E9-7B73BCF7FCC0}"/>
              </a:ext>
            </a:extLst>
          </p:cNvPr>
          <p:cNvCxnSpPr/>
          <p:nvPr/>
        </p:nvCxnSpPr>
        <p:spPr>
          <a:xfrm flipH="1" flipV="1">
            <a:off x="4023360" y="2856412"/>
            <a:ext cx="191589" cy="375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87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500"/>
                                        <p:tgtEl>
                                          <p:spTgt spid="3">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500"/>
                                        <p:tgtEl>
                                          <p:spTgt spid="3">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500"/>
                                        <p:tgtEl>
                                          <p:spTgt spid="3">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500"/>
                                        <p:tgtEl>
                                          <p:spTgt spid="3">
                                            <p:txEl>
                                              <p:pRg st="11" end="1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
                                            <p:txEl>
                                              <p:pRg st="12" end="12"/>
                                            </p:txEl>
                                          </p:spTgt>
                                        </p:tgtEl>
                                        <p:attrNameLst>
                                          <p:attrName>style.visibility</p:attrName>
                                        </p:attrNameLst>
                                      </p:cBhvr>
                                      <p:to>
                                        <p:strVal val="visible"/>
                                      </p:to>
                                    </p:set>
                                    <p:animEffect transition="in" filter="fade">
                                      <p:cBhvr>
                                        <p:cTn id="75" dur="500"/>
                                        <p:tgtEl>
                                          <p:spTgt spid="3">
                                            <p:txEl>
                                              <p:pRg st="12" end="1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
                                            <p:txEl>
                                              <p:pRg st="13" end="13"/>
                                            </p:txEl>
                                          </p:spTgt>
                                        </p:tgtEl>
                                        <p:attrNameLst>
                                          <p:attrName>style.visibility</p:attrName>
                                        </p:attrNameLst>
                                      </p:cBhvr>
                                      <p:to>
                                        <p:strVal val="visible"/>
                                      </p:to>
                                    </p:set>
                                    <p:animEffect transition="in" filter="fade">
                                      <p:cBhvr>
                                        <p:cTn id="8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Local Memory Caching</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This is the default cache if another is not specified in your settings file. This cache is per-process and thread-safe. </a:t>
            </a:r>
          </a:p>
          <a:p>
            <a:pPr marL="0" indent="0">
              <a:buNone/>
            </a:pPr>
            <a:r>
              <a:rPr lang="en-US" sz="1800" dirty="0">
                <a:latin typeface="Times New Roman" panose="02020603050405020304" pitchFamily="18" charset="0"/>
                <a:cs typeface="Times New Roman" panose="02020603050405020304" pitchFamily="18" charset="0"/>
              </a:rPr>
              <a:t>Each process will have its own private cache instance, which means no cross-process caching is possible. This obviously also means the local memory cache isn’t particularly memory-efficient. </a:t>
            </a:r>
          </a:p>
          <a:p>
            <a:pPr marL="0" indent="0">
              <a:buNone/>
            </a:pPr>
            <a:r>
              <a:rPr lang="en-US" sz="1800" dirty="0">
                <a:latin typeface="Times New Roman" panose="02020603050405020304" pitchFamily="18" charset="0"/>
                <a:cs typeface="Times New Roman" panose="02020603050405020304" pitchFamily="18" charset="0"/>
              </a:rPr>
              <a:t>It’s probably not a good choice for production environments. It’s nice for development.</a:t>
            </a:r>
          </a:p>
          <a:p>
            <a:pPr marL="0" indent="0">
              <a:buNone/>
            </a:pPr>
            <a:r>
              <a:rPr lang="en-US" sz="1800" dirty="0">
                <a:latin typeface="Times New Roman" panose="02020603050405020304" pitchFamily="18" charset="0"/>
                <a:cs typeface="Times New Roman" panose="02020603050405020304" pitchFamily="18" charset="0"/>
              </a:rPr>
              <a:t>CACHES = {</a:t>
            </a:r>
          </a:p>
          <a:p>
            <a:pPr marL="0" indent="0">
              <a:buNone/>
            </a:pPr>
            <a:r>
              <a:rPr lang="en-US" sz="1800" dirty="0">
                <a:latin typeface="Times New Roman" panose="02020603050405020304" pitchFamily="18" charset="0"/>
                <a:cs typeface="Times New Roman" panose="02020603050405020304" pitchFamily="18" charset="0"/>
              </a:rPr>
              <a:t>    'default': {</a:t>
            </a:r>
          </a:p>
          <a:p>
            <a:pPr marL="0" indent="0">
              <a:buNone/>
            </a:pPr>
            <a:r>
              <a:rPr lang="en-US" sz="1800" dirty="0">
                <a:latin typeface="Times New Roman" panose="02020603050405020304" pitchFamily="18" charset="0"/>
                <a:cs typeface="Times New Roman" panose="02020603050405020304" pitchFamily="18" charset="0"/>
              </a:rPr>
              <a:t>        'BACKEND': '</a:t>
            </a:r>
            <a:r>
              <a:rPr lang="en-US" sz="1800" dirty="0" err="1">
                <a:latin typeface="Times New Roman" panose="02020603050405020304" pitchFamily="18" charset="0"/>
                <a:cs typeface="Times New Roman" panose="02020603050405020304" pitchFamily="18" charset="0"/>
              </a:rPr>
              <a:t>django.core.cache.backends.locmem.LocMemCache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'LOCATION': 'unique-snowflake',</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A252E9CB-0633-4E9C-B864-D98990BE0BE4}"/>
              </a:ext>
            </a:extLst>
          </p:cNvPr>
          <p:cNvSpPr/>
          <p:nvPr/>
        </p:nvSpPr>
        <p:spPr>
          <a:xfrm>
            <a:off x="3492138" y="4494704"/>
            <a:ext cx="6296296"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The cache LOCATION is used to identify individual memory stores.</a:t>
            </a:r>
          </a:p>
        </p:txBody>
      </p:sp>
      <p:cxnSp>
        <p:nvCxnSpPr>
          <p:cNvPr id="5" name="Straight Arrow Connector 4">
            <a:extLst>
              <a:ext uri="{FF2B5EF4-FFF2-40B4-BE49-F238E27FC236}">
                <a16:creationId xmlns:a16="http://schemas.microsoft.com/office/drawing/2014/main" id="{D369A53C-BEB5-4A46-B1DC-69C595EB7743}"/>
              </a:ext>
            </a:extLst>
          </p:cNvPr>
          <p:cNvCxnSpPr/>
          <p:nvPr/>
        </p:nvCxnSpPr>
        <p:spPr>
          <a:xfrm flipH="1" flipV="1">
            <a:off x="3727269" y="4119154"/>
            <a:ext cx="191589" cy="375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05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Dummy Caching</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Django comes with a “dummy” cache that doesn’t actually cache – it just implements the cache interface without doing anything. </a:t>
            </a:r>
          </a:p>
          <a:p>
            <a:pPr marL="0" indent="0">
              <a:buNone/>
            </a:pPr>
            <a:r>
              <a:rPr lang="en-US" sz="1800" dirty="0">
                <a:latin typeface="Times New Roman" panose="02020603050405020304" pitchFamily="18" charset="0"/>
                <a:cs typeface="Times New Roman" panose="02020603050405020304" pitchFamily="18" charset="0"/>
              </a:rPr>
              <a:t>This is useful if you have a production site that uses heavy-duty caching in various places but a development/test environment where you don’t want to cache and don’t want to have to change your code to special-case the latter. </a:t>
            </a:r>
          </a:p>
          <a:p>
            <a:pPr marL="0" indent="0">
              <a:buNone/>
            </a:pPr>
            <a:r>
              <a:rPr lang="en-US" sz="1800" dirty="0">
                <a:latin typeface="Times New Roman" panose="02020603050405020304" pitchFamily="18" charset="0"/>
                <a:cs typeface="Times New Roman" panose="02020603050405020304" pitchFamily="18" charset="0"/>
              </a:rPr>
              <a:t>CACHES = {</a:t>
            </a:r>
          </a:p>
          <a:p>
            <a:pPr marL="0" indent="0">
              <a:buNone/>
            </a:pPr>
            <a:r>
              <a:rPr lang="en-US" sz="1800" dirty="0">
                <a:latin typeface="Times New Roman" panose="02020603050405020304" pitchFamily="18" charset="0"/>
                <a:cs typeface="Times New Roman" panose="02020603050405020304" pitchFamily="18" charset="0"/>
              </a:rPr>
              <a:t>    'default': {</a:t>
            </a:r>
          </a:p>
          <a:p>
            <a:pPr marL="0" indent="0">
              <a:buNone/>
            </a:pPr>
            <a:r>
              <a:rPr lang="en-US" sz="1800" dirty="0">
                <a:latin typeface="Times New Roman" panose="02020603050405020304" pitchFamily="18" charset="0"/>
                <a:cs typeface="Times New Roman" panose="02020603050405020304" pitchFamily="18" charset="0"/>
              </a:rPr>
              <a:t>        'BACKEND': '</a:t>
            </a:r>
            <a:r>
              <a:rPr lang="en-US" sz="1800" dirty="0" err="1">
                <a:latin typeface="Times New Roman" panose="02020603050405020304" pitchFamily="18" charset="0"/>
                <a:cs typeface="Times New Roman" panose="02020603050405020304" pitchFamily="18" charset="0"/>
              </a:rPr>
              <a:t>django.core.cache.backends.dummy.DummyCache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4765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1137</Words>
  <Application>Microsoft Office PowerPoint</Application>
  <PresentationFormat>Widescreen</PresentationFormat>
  <Paragraphs>96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How to implement Caching </vt:lpstr>
      <vt:lpstr>The per-view cache</vt:lpstr>
      <vt:lpstr>The per-view cache</vt:lpstr>
      <vt:lpstr>Database Caching</vt:lpstr>
      <vt:lpstr>Cache Arguments</vt:lpstr>
      <vt:lpstr>Cache Arguments</vt:lpstr>
      <vt:lpstr>Filesystem Caching</vt:lpstr>
      <vt:lpstr>Local Memory Caching</vt:lpstr>
      <vt:lpstr>Dummy Caching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implement Caching </dc:title>
  <dc:creator>RK</dc:creator>
  <cp:lastModifiedBy>RK</cp:lastModifiedBy>
  <cp:revision>3</cp:revision>
  <dcterms:created xsi:type="dcterms:W3CDTF">2020-05-16T08:25:47Z</dcterms:created>
  <dcterms:modified xsi:type="dcterms:W3CDTF">2020-05-16T18:12:15Z</dcterms:modified>
</cp:coreProperties>
</file>