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304" r:id="rId3"/>
    <p:sldId id="305" r:id="rId4"/>
    <p:sldId id="306" r:id="rId5"/>
    <p:sldId id="307" r:id="rId6"/>
    <p:sldId id="30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42E90-07B5-4ED5-BAE0-A1400CB8FD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BBCE42-29D1-4C5D-94AE-392A8666A7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BDD4EB-91B6-4DBD-BB56-BD07156B041E}"/>
              </a:ext>
            </a:extLst>
          </p:cNvPr>
          <p:cNvSpPr>
            <a:spLocks noGrp="1"/>
          </p:cNvSpPr>
          <p:nvPr>
            <p:ph type="dt" sz="half" idx="10"/>
          </p:nvPr>
        </p:nvSpPr>
        <p:spPr/>
        <p:txBody>
          <a:bodyPr/>
          <a:lstStyle/>
          <a:p>
            <a:fld id="{33E45577-9F89-4C0A-8F70-E3F1B5B7F5D1}" type="datetimeFigureOut">
              <a:rPr lang="en-US" smtClean="0"/>
              <a:t>5/17/2020</a:t>
            </a:fld>
            <a:endParaRPr lang="en-US"/>
          </a:p>
        </p:txBody>
      </p:sp>
      <p:sp>
        <p:nvSpPr>
          <p:cNvPr id="5" name="Footer Placeholder 4">
            <a:extLst>
              <a:ext uri="{FF2B5EF4-FFF2-40B4-BE49-F238E27FC236}">
                <a16:creationId xmlns:a16="http://schemas.microsoft.com/office/drawing/2014/main" id="{94B3F1BE-4155-4219-BFC1-A1B0ED1AC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E912A-52FB-4E18-871A-ED5C697B9E80}"/>
              </a:ext>
            </a:extLst>
          </p:cNvPr>
          <p:cNvSpPr>
            <a:spLocks noGrp="1"/>
          </p:cNvSpPr>
          <p:nvPr>
            <p:ph type="sldNum" sz="quarter" idx="12"/>
          </p:nvPr>
        </p:nvSpPr>
        <p:spPr/>
        <p:txBody>
          <a:bodyPr/>
          <a:lstStyle/>
          <a:p>
            <a:fld id="{228F134F-C689-42EE-995F-52B57C21DAF2}" type="slidenum">
              <a:rPr lang="en-US" smtClean="0"/>
              <a:t>‹#›</a:t>
            </a:fld>
            <a:endParaRPr lang="en-US"/>
          </a:p>
        </p:txBody>
      </p:sp>
    </p:spTree>
    <p:extLst>
      <p:ext uri="{BB962C8B-B14F-4D97-AF65-F5344CB8AC3E}">
        <p14:creationId xmlns:p14="http://schemas.microsoft.com/office/powerpoint/2010/main" val="335478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B691-6AF3-4CBD-B614-3B6F182C1D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97A777-F7AA-40FF-A499-9F47EA814B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65F43-C1B7-41E6-94EF-9B70691CE46D}"/>
              </a:ext>
            </a:extLst>
          </p:cNvPr>
          <p:cNvSpPr>
            <a:spLocks noGrp="1"/>
          </p:cNvSpPr>
          <p:nvPr>
            <p:ph type="dt" sz="half" idx="10"/>
          </p:nvPr>
        </p:nvSpPr>
        <p:spPr/>
        <p:txBody>
          <a:bodyPr/>
          <a:lstStyle/>
          <a:p>
            <a:fld id="{33E45577-9F89-4C0A-8F70-E3F1B5B7F5D1}" type="datetimeFigureOut">
              <a:rPr lang="en-US" smtClean="0"/>
              <a:t>5/17/2020</a:t>
            </a:fld>
            <a:endParaRPr lang="en-US"/>
          </a:p>
        </p:txBody>
      </p:sp>
      <p:sp>
        <p:nvSpPr>
          <p:cNvPr id="5" name="Footer Placeholder 4">
            <a:extLst>
              <a:ext uri="{FF2B5EF4-FFF2-40B4-BE49-F238E27FC236}">
                <a16:creationId xmlns:a16="http://schemas.microsoft.com/office/drawing/2014/main" id="{F7993AD3-C178-4A90-A589-BAB3AA318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F0092-185F-4BAB-B103-8A4ADF2DC0D9}"/>
              </a:ext>
            </a:extLst>
          </p:cNvPr>
          <p:cNvSpPr>
            <a:spLocks noGrp="1"/>
          </p:cNvSpPr>
          <p:nvPr>
            <p:ph type="sldNum" sz="quarter" idx="12"/>
          </p:nvPr>
        </p:nvSpPr>
        <p:spPr/>
        <p:txBody>
          <a:bodyPr/>
          <a:lstStyle/>
          <a:p>
            <a:fld id="{228F134F-C689-42EE-995F-52B57C21DAF2}" type="slidenum">
              <a:rPr lang="en-US" smtClean="0"/>
              <a:t>‹#›</a:t>
            </a:fld>
            <a:endParaRPr lang="en-US"/>
          </a:p>
        </p:txBody>
      </p:sp>
    </p:spTree>
    <p:extLst>
      <p:ext uri="{BB962C8B-B14F-4D97-AF65-F5344CB8AC3E}">
        <p14:creationId xmlns:p14="http://schemas.microsoft.com/office/powerpoint/2010/main" val="188356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FC7CD9-1A79-4A23-845A-772528FDEC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4EAB89-78C1-4738-8E51-7637D505D0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BB894-66E5-455B-A349-454985F17AF0}"/>
              </a:ext>
            </a:extLst>
          </p:cNvPr>
          <p:cNvSpPr>
            <a:spLocks noGrp="1"/>
          </p:cNvSpPr>
          <p:nvPr>
            <p:ph type="dt" sz="half" idx="10"/>
          </p:nvPr>
        </p:nvSpPr>
        <p:spPr/>
        <p:txBody>
          <a:bodyPr/>
          <a:lstStyle/>
          <a:p>
            <a:fld id="{33E45577-9F89-4C0A-8F70-E3F1B5B7F5D1}" type="datetimeFigureOut">
              <a:rPr lang="en-US" smtClean="0"/>
              <a:t>5/17/2020</a:t>
            </a:fld>
            <a:endParaRPr lang="en-US"/>
          </a:p>
        </p:txBody>
      </p:sp>
      <p:sp>
        <p:nvSpPr>
          <p:cNvPr id="5" name="Footer Placeholder 4">
            <a:extLst>
              <a:ext uri="{FF2B5EF4-FFF2-40B4-BE49-F238E27FC236}">
                <a16:creationId xmlns:a16="http://schemas.microsoft.com/office/drawing/2014/main" id="{93FE79FB-BDF0-41E8-BD98-F46CBA400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45B94-41E4-4514-9416-AC316F647AA3}"/>
              </a:ext>
            </a:extLst>
          </p:cNvPr>
          <p:cNvSpPr>
            <a:spLocks noGrp="1"/>
          </p:cNvSpPr>
          <p:nvPr>
            <p:ph type="sldNum" sz="quarter" idx="12"/>
          </p:nvPr>
        </p:nvSpPr>
        <p:spPr/>
        <p:txBody>
          <a:bodyPr/>
          <a:lstStyle/>
          <a:p>
            <a:fld id="{228F134F-C689-42EE-995F-52B57C21DAF2}" type="slidenum">
              <a:rPr lang="en-US" smtClean="0"/>
              <a:t>‹#›</a:t>
            </a:fld>
            <a:endParaRPr lang="en-US"/>
          </a:p>
        </p:txBody>
      </p:sp>
    </p:spTree>
    <p:extLst>
      <p:ext uri="{BB962C8B-B14F-4D97-AF65-F5344CB8AC3E}">
        <p14:creationId xmlns:p14="http://schemas.microsoft.com/office/powerpoint/2010/main" val="289707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8623-03BE-42A7-8EDB-F4EAF12581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030184-BBAB-45BD-8BEF-2E7660931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8773F-3E5E-4D73-B801-9E21ED8CAE99}"/>
              </a:ext>
            </a:extLst>
          </p:cNvPr>
          <p:cNvSpPr>
            <a:spLocks noGrp="1"/>
          </p:cNvSpPr>
          <p:nvPr>
            <p:ph type="dt" sz="half" idx="10"/>
          </p:nvPr>
        </p:nvSpPr>
        <p:spPr/>
        <p:txBody>
          <a:bodyPr/>
          <a:lstStyle/>
          <a:p>
            <a:fld id="{33E45577-9F89-4C0A-8F70-E3F1B5B7F5D1}" type="datetimeFigureOut">
              <a:rPr lang="en-US" smtClean="0"/>
              <a:t>5/17/2020</a:t>
            </a:fld>
            <a:endParaRPr lang="en-US"/>
          </a:p>
        </p:txBody>
      </p:sp>
      <p:sp>
        <p:nvSpPr>
          <p:cNvPr id="5" name="Footer Placeholder 4">
            <a:extLst>
              <a:ext uri="{FF2B5EF4-FFF2-40B4-BE49-F238E27FC236}">
                <a16:creationId xmlns:a16="http://schemas.microsoft.com/office/drawing/2014/main" id="{EF476BAF-7215-4F89-9543-7AB012991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0383C-EF32-46EE-B91A-D36282245593}"/>
              </a:ext>
            </a:extLst>
          </p:cNvPr>
          <p:cNvSpPr>
            <a:spLocks noGrp="1"/>
          </p:cNvSpPr>
          <p:nvPr>
            <p:ph type="sldNum" sz="quarter" idx="12"/>
          </p:nvPr>
        </p:nvSpPr>
        <p:spPr/>
        <p:txBody>
          <a:bodyPr/>
          <a:lstStyle/>
          <a:p>
            <a:fld id="{228F134F-C689-42EE-995F-52B57C21DAF2}" type="slidenum">
              <a:rPr lang="en-US" smtClean="0"/>
              <a:t>‹#›</a:t>
            </a:fld>
            <a:endParaRPr lang="en-US"/>
          </a:p>
        </p:txBody>
      </p:sp>
    </p:spTree>
    <p:extLst>
      <p:ext uri="{BB962C8B-B14F-4D97-AF65-F5344CB8AC3E}">
        <p14:creationId xmlns:p14="http://schemas.microsoft.com/office/powerpoint/2010/main" val="388077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C5E5-D0E4-4C48-9F2F-ED2B10FA53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C41836-E07D-48EF-ABFC-5458D2B06B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69161-443D-4FCF-8E81-661C6BBCF851}"/>
              </a:ext>
            </a:extLst>
          </p:cNvPr>
          <p:cNvSpPr>
            <a:spLocks noGrp="1"/>
          </p:cNvSpPr>
          <p:nvPr>
            <p:ph type="dt" sz="half" idx="10"/>
          </p:nvPr>
        </p:nvSpPr>
        <p:spPr/>
        <p:txBody>
          <a:bodyPr/>
          <a:lstStyle/>
          <a:p>
            <a:fld id="{33E45577-9F89-4C0A-8F70-E3F1B5B7F5D1}" type="datetimeFigureOut">
              <a:rPr lang="en-US" smtClean="0"/>
              <a:t>5/17/2020</a:t>
            </a:fld>
            <a:endParaRPr lang="en-US"/>
          </a:p>
        </p:txBody>
      </p:sp>
      <p:sp>
        <p:nvSpPr>
          <p:cNvPr id="5" name="Footer Placeholder 4">
            <a:extLst>
              <a:ext uri="{FF2B5EF4-FFF2-40B4-BE49-F238E27FC236}">
                <a16:creationId xmlns:a16="http://schemas.microsoft.com/office/drawing/2014/main" id="{A1548230-F5BB-4EF3-8F47-06023BDBA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EC302-D582-4F9D-97B9-592058BAFC61}"/>
              </a:ext>
            </a:extLst>
          </p:cNvPr>
          <p:cNvSpPr>
            <a:spLocks noGrp="1"/>
          </p:cNvSpPr>
          <p:nvPr>
            <p:ph type="sldNum" sz="quarter" idx="12"/>
          </p:nvPr>
        </p:nvSpPr>
        <p:spPr/>
        <p:txBody>
          <a:bodyPr/>
          <a:lstStyle/>
          <a:p>
            <a:fld id="{228F134F-C689-42EE-995F-52B57C21DAF2}" type="slidenum">
              <a:rPr lang="en-US" smtClean="0"/>
              <a:t>‹#›</a:t>
            </a:fld>
            <a:endParaRPr lang="en-US"/>
          </a:p>
        </p:txBody>
      </p:sp>
    </p:spTree>
    <p:extLst>
      <p:ext uri="{BB962C8B-B14F-4D97-AF65-F5344CB8AC3E}">
        <p14:creationId xmlns:p14="http://schemas.microsoft.com/office/powerpoint/2010/main" val="104511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CBDB-568D-4B61-9DD9-A1EB6C7AD5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43F285-5180-4D2B-8BA1-CB02B490CD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47284-B7EA-4298-AAE5-334E37B6DC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CDA4EF-5F04-4F0A-ACE9-F9E9125AAF47}"/>
              </a:ext>
            </a:extLst>
          </p:cNvPr>
          <p:cNvSpPr>
            <a:spLocks noGrp="1"/>
          </p:cNvSpPr>
          <p:nvPr>
            <p:ph type="dt" sz="half" idx="10"/>
          </p:nvPr>
        </p:nvSpPr>
        <p:spPr/>
        <p:txBody>
          <a:bodyPr/>
          <a:lstStyle/>
          <a:p>
            <a:fld id="{33E45577-9F89-4C0A-8F70-E3F1B5B7F5D1}" type="datetimeFigureOut">
              <a:rPr lang="en-US" smtClean="0"/>
              <a:t>5/17/2020</a:t>
            </a:fld>
            <a:endParaRPr lang="en-US"/>
          </a:p>
        </p:txBody>
      </p:sp>
      <p:sp>
        <p:nvSpPr>
          <p:cNvPr id="6" name="Footer Placeholder 5">
            <a:extLst>
              <a:ext uri="{FF2B5EF4-FFF2-40B4-BE49-F238E27FC236}">
                <a16:creationId xmlns:a16="http://schemas.microsoft.com/office/drawing/2014/main" id="{E14F9C40-8680-4CDA-93A4-ECF2F12BA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37D059-A83E-4FBB-9F9C-4C9630FCD246}"/>
              </a:ext>
            </a:extLst>
          </p:cNvPr>
          <p:cNvSpPr>
            <a:spLocks noGrp="1"/>
          </p:cNvSpPr>
          <p:nvPr>
            <p:ph type="sldNum" sz="quarter" idx="12"/>
          </p:nvPr>
        </p:nvSpPr>
        <p:spPr/>
        <p:txBody>
          <a:bodyPr/>
          <a:lstStyle/>
          <a:p>
            <a:fld id="{228F134F-C689-42EE-995F-52B57C21DAF2}" type="slidenum">
              <a:rPr lang="en-US" smtClean="0"/>
              <a:t>‹#›</a:t>
            </a:fld>
            <a:endParaRPr lang="en-US"/>
          </a:p>
        </p:txBody>
      </p:sp>
    </p:spTree>
    <p:extLst>
      <p:ext uri="{BB962C8B-B14F-4D97-AF65-F5344CB8AC3E}">
        <p14:creationId xmlns:p14="http://schemas.microsoft.com/office/powerpoint/2010/main" val="326468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E171-9851-4D5C-B768-E9C8553773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C1EAD3-A8F1-48FE-8967-FB6C52579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12628C-6ADC-4260-89F4-E29EC1D161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EFBA5F-4F99-42FA-A691-61EF24F6DC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8CCC09-31BB-4615-BDA4-9E2980682B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B58FE6-1E68-4754-9773-A2905DCC5654}"/>
              </a:ext>
            </a:extLst>
          </p:cNvPr>
          <p:cNvSpPr>
            <a:spLocks noGrp="1"/>
          </p:cNvSpPr>
          <p:nvPr>
            <p:ph type="dt" sz="half" idx="10"/>
          </p:nvPr>
        </p:nvSpPr>
        <p:spPr/>
        <p:txBody>
          <a:bodyPr/>
          <a:lstStyle/>
          <a:p>
            <a:fld id="{33E45577-9F89-4C0A-8F70-E3F1B5B7F5D1}" type="datetimeFigureOut">
              <a:rPr lang="en-US" smtClean="0"/>
              <a:t>5/17/2020</a:t>
            </a:fld>
            <a:endParaRPr lang="en-US"/>
          </a:p>
        </p:txBody>
      </p:sp>
      <p:sp>
        <p:nvSpPr>
          <p:cNvPr id="8" name="Footer Placeholder 7">
            <a:extLst>
              <a:ext uri="{FF2B5EF4-FFF2-40B4-BE49-F238E27FC236}">
                <a16:creationId xmlns:a16="http://schemas.microsoft.com/office/drawing/2014/main" id="{97CD5BB9-541C-41F5-AB0E-61EE13631C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07C4CD-B856-4ABF-BD6C-DBAB1179ED7E}"/>
              </a:ext>
            </a:extLst>
          </p:cNvPr>
          <p:cNvSpPr>
            <a:spLocks noGrp="1"/>
          </p:cNvSpPr>
          <p:nvPr>
            <p:ph type="sldNum" sz="quarter" idx="12"/>
          </p:nvPr>
        </p:nvSpPr>
        <p:spPr/>
        <p:txBody>
          <a:bodyPr/>
          <a:lstStyle/>
          <a:p>
            <a:fld id="{228F134F-C689-42EE-995F-52B57C21DAF2}" type="slidenum">
              <a:rPr lang="en-US" smtClean="0"/>
              <a:t>‹#›</a:t>
            </a:fld>
            <a:endParaRPr lang="en-US"/>
          </a:p>
        </p:txBody>
      </p:sp>
    </p:spTree>
    <p:extLst>
      <p:ext uri="{BB962C8B-B14F-4D97-AF65-F5344CB8AC3E}">
        <p14:creationId xmlns:p14="http://schemas.microsoft.com/office/powerpoint/2010/main" val="208436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F3EA-402E-4CFC-AFD3-2C2D19E55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055659-FF0D-42C2-A103-23BA27B62278}"/>
              </a:ext>
            </a:extLst>
          </p:cNvPr>
          <p:cNvSpPr>
            <a:spLocks noGrp="1"/>
          </p:cNvSpPr>
          <p:nvPr>
            <p:ph type="dt" sz="half" idx="10"/>
          </p:nvPr>
        </p:nvSpPr>
        <p:spPr/>
        <p:txBody>
          <a:bodyPr/>
          <a:lstStyle/>
          <a:p>
            <a:fld id="{33E45577-9F89-4C0A-8F70-E3F1B5B7F5D1}" type="datetimeFigureOut">
              <a:rPr lang="en-US" smtClean="0"/>
              <a:t>5/17/2020</a:t>
            </a:fld>
            <a:endParaRPr lang="en-US"/>
          </a:p>
        </p:txBody>
      </p:sp>
      <p:sp>
        <p:nvSpPr>
          <p:cNvPr id="4" name="Footer Placeholder 3">
            <a:extLst>
              <a:ext uri="{FF2B5EF4-FFF2-40B4-BE49-F238E27FC236}">
                <a16:creationId xmlns:a16="http://schemas.microsoft.com/office/drawing/2014/main" id="{7BD6CF52-34D5-47AB-BCD1-75E2A61606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B15880-F919-4630-9B54-5AA9FAC6D261}"/>
              </a:ext>
            </a:extLst>
          </p:cNvPr>
          <p:cNvSpPr>
            <a:spLocks noGrp="1"/>
          </p:cNvSpPr>
          <p:nvPr>
            <p:ph type="sldNum" sz="quarter" idx="12"/>
          </p:nvPr>
        </p:nvSpPr>
        <p:spPr/>
        <p:txBody>
          <a:bodyPr/>
          <a:lstStyle/>
          <a:p>
            <a:fld id="{228F134F-C689-42EE-995F-52B57C21DAF2}" type="slidenum">
              <a:rPr lang="en-US" smtClean="0"/>
              <a:t>‹#›</a:t>
            </a:fld>
            <a:endParaRPr lang="en-US"/>
          </a:p>
        </p:txBody>
      </p:sp>
    </p:spTree>
    <p:extLst>
      <p:ext uri="{BB962C8B-B14F-4D97-AF65-F5344CB8AC3E}">
        <p14:creationId xmlns:p14="http://schemas.microsoft.com/office/powerpoint/2010/main" val="353589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3AFAD0-B682-4A3D-BFC6-ED9DDBD74273}"/>
              </a:ext>
            </a:extLst>
          </p:cNvPr>
          <p:cNvSpPr>
            <a:spLocks noGrp="1"/>
          </p:cNvSpPr>
          <p:nvPr>
            <p:ph type="dt" sz="half" idx="10"/>
          </p:nvPr>
        </p:nvSpPr>
        <p:spPr/>
        <p:txBody>
          <a:bodyPr/>
          <a:lstStyle/>
          <a:p>
            <a:fld id="{33E45577-9F89-4C0A-8F70-E3F1B5B7F5D1}" type="datetimeFigureOut">
              <a:rPr lang="en-US" smtClean="0"/>
              <a:t>5/17/2020</a:t>
            </a:fld>
            <a:endParaRPr lang="en-US"/>
          </a:p>
        </p:txBody>
      </p:sp>
      <p:sp>
        <p:nvSpPr>
          <p:cNvPr id="3" name="Footer Placeholder 2">
            <a:extLst>
              <a:ext uri="{FF2B5EF4-FFF2-40B4-BE49-F238E27FC236}">
                <a16:creationId xmlns:a16="http://schemas.microsoft.com/office/drawing/2014/main" id="{899B7B86-915B-4F4C-8C2B-49DE9196D9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320F5F-9478-4CCE-8461-6A1F287857F6}"/>
              </a:ext>
            </a:extLst>
          </p:cNvPr>
          <p:cNvSpPr>
            <a:spLocks noGrp="1"/>
          </p:cNvSpPr>
          <p:nvPr>
            <p:ph type="sldNum" sz="quarter" idx="12"/>
          </p:nvPr>
        </p:nvSpPr>
        <p:spPr/>
        <p:txBody>
          <a:bodyPr/>
          <a:lstStyle/>
          <a:p>
            <a:fld id="{228F134F-C689-42EE-995F-52B57C21DAF2}" type="slidenum">
              <a:rPr lang="en-US" smtClean="0"/>
              <a:t>‹#›</a:t>
            </a:fld>
            <a:endParaRPr lang="en-US"/>
          </a:p>
        </p:txBody>
      </p:sp>
    </p:spTree>
    <p:extLst>
      <p:ext uri="{BB962C8B-B14F-4D97-AF65-F5344CB8AC3E}">
        <p14:creationId xmlns:p14="http://schemas.microsoft.com/office/powerpoint/2010/main" val="213661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D17CC-31F2-4CF9-AE3C-64B2017F29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07DB83-BDEA-477E-AA67-00AC5E3691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CAB404-9BC2-41D2-A9BE-CE0B30EEE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73C77-C1A3-46F1-8531-B0B242DC06CB}"/>
              </a:ext>
            </a:extLst>
          </p:cNvPr>
          <p:cNvSpPr>
            <a:spLocks noGrp="1"/>
          </p:cNvSpPr>
          <p:nvPr>
            <p:ph type="dt" sz="half" idx="10"/>
          </p:nvPr>
        </p:nvSpPr>
        <p:spPr/>
        <p:txBody>
          <a:bodyPr/>
          <a:lstStyle/>
          <a:p>
            <a:fld id="{33E45577-9F89-4C0A-8F70-E3F1B5B7F5D1}" type="datetimeFigureOut">
              <a:rPr lang="en-US" smtClean="0"/>
              <a:t>5/17/2020</a:t>
            </a:fld>
            <a:endParaRPr lang="en-US"/>
          </a:p>
        </p:txBody>
      </p:sp>
      <p:sp>
        <p:nvSpPr>
          <p:cNvPr id="6" name="Footer Placeholder 5">
            <a:extLst>
              <a:ext uri="{FF2B5EF4-FFF2-40B4-BE49-F238E27FC236}">
                <a16:creationId xmlns:a16="http://schemas.microsoft.com/office/drawing/2014/main" id="{906476AD-9741-493F-9C29-D1B77DEEA7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2B7E02-5569-4223-B542-B1FB4B85EDC7}"/>
              </a:ext>
            </a:extLst>
          </p:cNvPr>
          <p:cNvSpPr>
            <a:spLocks noGrp="1"/>
          </p:cNvSpPr>
          <p:nvPr>
            <p:ph type="sldNum" sz="quarter" idx="12"/>
          </p:nvPr>
        </p:nvSpPr>
        <p:spPr/>
        <p:txBody>
          <a:bodyPr/>
          <a:lstStyle/>
          <a:p>
            <a:fld id="{228F134F-C689-42EE-995F-52B57C21DAF2}" type="slidenum">
              <a:rPr lang="en-US" smtClean="0"/>
              <a:t>‹#›</a:t>
            </a:fld>
            <a:endParaRPr lang="en-US"/>
          </a:p>
        </p:txBody>
      </p:sp>
    </p:spTree>
    <p:extLst>
      <p:ext uri="{BB962C8B-B14F-4D97-AF65-F5344CB8AC3E}">
        <p14:creationId xmlns:p14="http://schemas.microsoft.com/office/powerpoint/2010/main" val="354365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615D-8A56-4260-A642-9C8B64FEE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31B79E-BC17-4A5B-AED1-A3E2AF0FB2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F398F1-D344-4CCB-8E2A-9AAEA1B39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B50A4-74E8-4704-B247-6ED94BAE1394}"/>
              </a:ext>
            </a:extLst>
          </p:cNvPr>
          <p:cNvSpPr>
            <a:spLocks noGrp="1"/>
          </p:cNvSpPr>
          <p:nvPr>
            <p:ph type="dt" sz="half" idx="10"/>
          </p:nvPr>
        </p:nvSpPr>
        <p:spPr/>
        <p:txBody>
          <a:bodyPr/>
          <a:lstStyle/>
          <a:p>
            <a:fld id="{33E45577-9F89-4C0A-8F70-E3F1B5B7F5D1}" type="datetimeFigureOut">
              <a:rPr lang="en-US" smtClean="0"/>
              <a:t>5/17/2020</a:t>
            </a:fld>
            <a:endParaRPr lang="en-US"/>
          </a:p>
        </p:txBody>
      </p:sp>
      <p:sp>
        <p:nvSpPr>
          <p:cNvPr id="6" name="Footer Placeholder 5">
            <a:extLst>
              <a:ext uri="{FF2B5EF4-FFF2-40B4-BE49-F238E27FC236}">
                <a16:creationId xmlns:a16="http://schemas.microsoft.com/office/drawing/2014/main" id="{255CAFB1-C8CE-4F1F-AC73-721CCFDC4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3886A-319B-43FD-8B1F-874075B5D09E}"/>
              </a:ext>
            </a:extLst>
          </p:cNvPr>
          <p:cNvSpPr>
            <a:spLocks noGrp="1"/>
          </p:cNvSpPr>
          <p:nvPr>
            <p:ph type="sldNum" sz="quarter" idx="12"/>
          </p:nvPr>
        </p:nvSpPr>
        <p:spPr/>
        <p:txBody>
          <a:bodyPr/>
          <a:lstStyle/>
          <a:p>
            <a:fld id="{228F134F-C689-42EE-995F-52B57C21DAF2}" type="slidenum">
              <a:rPr lang="en-US" smtClean="0"/>
              <a:t>‹#›</a:t>
            </a:fld>
            <a:endParaRPr lang="en-US"/>
          </a:p>
        </p:txBody>
      </p:sp>
    </p:spTree>
    <p:extLst>
      <p:ext uri="{BB962C8B-B14F-4D97-AF65-F5344CB8AC3E}">
        <p14:creationId xmlns:p14="http://schemas.microsoft.com/office/powerpoint/2010/main" val="1464886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814A08-F245-4724-BE60-3A8DFB88F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3E276B-FE46-47D0-91CA-7F4EC85F6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5B2BA-977B-4077-9177-0947F1E083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45577-9F89-4C0A-8F70-E3F1B5B7F5D1}" type="datetimeFigureOut">
              <a:rPr lang="en-US" smtClean="0"/>
              <a:t>5/17/2020</a:t>
            </a:fld>
            <a:endParaRPr lang="en-US"/>
          </a:p>
        </p:txBody>
      </p:sp>
      <p:sp>
        <p:nvSpPr>
          <p:cNvPr id="5" name="Footer Placeholder 4">
            <a:extLst>
              <a:ext uri="{FF2B5EF4-FFF2-40B4-BE49-F238E27FC236}">
                <a16:creationId xmlns:a16="http://schemas.microsoft.com/office/drawing/2014/main" id="{D428CDC0-5240-47F8-ABC5-A06914A4B5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B95ABC-4A68-4AB6-8025-7566B2158D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F134F-C689-42EE-995F-52B57C21DAF2}" type="slidenum">
              <a:rPr lang="en-US" smtClean="0"/>
              <a:t>‹#›</a:t>
            </a:fld>
            <a:endParaRPr lang="en-US"/>
          </a:p>
        </p:txBody>
      </p:sp>
    </p:spTree>
    <p:extLst>
      <p:ext uri="{BB962C8B-B14F-4D97-AF65-F5344CB8AC3E}">
        <p14:creationId xmlns:p14="http://schemas.microsoft.com/office/powerpoint/2010/main" val="4202905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Low-Level Cache API</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57132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Sometimes, caching an entire rendered page doesn’t gain you very much and is, in fact, inconvenient overkill.</a:t>
            </a:r>
          </a:p>
          <a:p>
            <a:pPr marL="0" indent="0">
              <a:buNone/>
            </a:pPr>
            <a:r>
              <a:rPr lang="en-US" sz="1800" dirty="0">
                <a:latin typeface="Times New Roman" panose="02020603050405020304" pitchFamily="18" charset="0"/>
                <a:cs typeface="Times New Roman" panose="02020603050405020304" pitchFamily="18" charset="0"/>
              </a:rPr>
              <a:t>Perhaps, for instance, your site includes a view whose results depend on several expensive queries, the results of which change at different intervals. In this case, it would not be ideal to use the full-page caching that the per-site or per-view cache strategies offer, because you wouldn’t want to cache the entire result (since some of the data changes often), but you’d still want to cache the results that rarely change.</a:t>
            </a:r>
          </a:p>
          <a:p>
            <a:pPr marL="0" indent="0">
              <a:buNone/>
            </a:pPr>
            <a:r>
              <a:rPr lang="en-US" sz="1800" dirty="0">
                <a:latin typeface="Times New Roman" panose="02020603050405020304" pitchFamily="18" charset="0"/>
                <a:cs typeface="Times New Roman" panose="02020603050405020304" pitchFamily="18" charset="0"/>
              </a:rPr>
              <a:t>For cases like this, Django exposes a low-level cache API. You can use this API to store objects in the cache with any level of granularity you like. You can cache any Python object that can be pickled safely: strings, dictionaries, lists of model objects, and so forth.</a:t>
            </a:r>
          </a:p>
          <a:p>
            <a:pPr marL="0" indent="0">
              <a:buNone/>
            </a:pPr>
            <a:r>
              <a:rPr lang="en-US" sz="1800" dirty="0" err="1">
                <a:latin typeface="Times New Roman" panose="02020603050405020304" pitchFamily="18" charset="0"/>
                <a:cs typeface="Times New Roman" panose="02020603050405020304" pitchFamily="18" charset="0"/>
              </a:rPr>
              <a:t>django.core.cache.cache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96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Low-Level Cache API</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57132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django.core.cache</a:t>
            </a:r>
            <a:r>
              <a:rPr lang="en-US" sz="1800" dirty="0">
                <a:latin typeface="Times New Roman" panose="02020603050405020304" pitchFamily="18" charset="0"/>
                <a:cs typeface="Times New Roman" panose="02020603050405020304" pitchFamily="18" charset="0"/>
              </a:rPr>
              <a:t> import cache</a:t>
            </a:r>
          </a:p>
          <a:p>
            <a:pPr marL="0" indent="0">
              <a:buNone/>
            </a:pPr>
            <a:r>
              <a:rPr lang="en-US" sz="1800" dirty="0" err="1">
                <a:latin typeface="Times New Roman" panose="02020603050405020304" pitchFamily="18" charset="0"/>
                <a:cs typeface="Times New Roman" panose="02020603050405020304" pitchFamily="18" charset="0"/>
              </a:rPr>
              <a:t>cache.set</a:t>
            </a:r>
            <a:r>
              <a:rPr lang="en-US" sz="1800" dirty="0">
                <a:latin typeface="Times New Roman" panose="02020603050405020304" pitchFamily="18" charset="0"/>
                <a:cs typeface="Times New Roman" panose="02020603050405020304" pitchFamily="18" charset="0"/>
              </a:rPr>
              <a:t>(key, value, timeout=DEFAULT_TIMEOUT, version=None) – This method is used to set cache.</a:t>
            </a:r>
          </a:p>
          <a:p>
            <a:pPr marL="0" indent="0">
              <a:buNone/>
            </a:pPr>
            <a:r>
              <a:rPr lang="en-US" sz="1800" dirty="0">
                <a:latin typeface="Times New Roman" panose="02020603050405020304" pitchFamily="18" charset="0"/>
                <a:cs typeface="Times New Roman" panose="02020603050405020304" pitchFamily="18" charset="0"/>
              </a:rPr>
              <a:t>Where,</a:t>
            </a:r>
          </a:p>
          <a:p>
            <a:pPr marL="0" indent="0">
              <a:buNone/>
            </a:pPr>
            <a:r>
              <a:rPr lang="en-US" sz="1800" dirty="0">
                <a:latin typeface="Times New Roman" panose="02020603050405020304" pitchFamily="18" charset="0"/>
                <a:cs typeface="Times New Roman" panose="02020603050405020304" pitchFamily="18" charset="0"/>
              </a:rPr>
              <a:t>key –It should be str.</a:t>
            </a:r>
          </a:p>
          <a:p>
            <a:pPr marL="0" indent="0">
              <a:buNone/>
            </a:pPr>
            <a:r>
              <a:rPr lang="en-US" sz="1800" dirty="0">
                <a:latin typeface="Times New Roman" panose="02020603050405020304" pitchFamily="18" charset="0"/>
                <a:cs typeface="Times New Roman" panose="02020603050405020304" pitchFamily="18" charset="0"/>
              </a:rPr>
              <a:t>value – It can be any pickleable Python object.</a:t>
            </a:r>
          </a:p>
          <a:p>
            <a:pPr marL="0" indent="0">
              <a:buNone/>
            </a:pPr>
            <a:r>
              <a:rPr lang="en-US" sz="1800" dirty="0">
                <a:latin typeface="Times New Roman" panose="02020603050405020304" pitchFamily="18" charset="0"/>
                <a:cs typeface="Times New Roman" panose="02020603050405020304" pitchFamily="18" charset="0"/>
              </a:rPr>
              <a:t>timeout – It is number of seconds the value should be stored in the cache. Timeout of None will cache the value forever. A timeout of 0 won’t cache the value.</a:t>
            </a:r>
          </a:p>
          <a:p>
            <a:pPr marL="0" indent="0">
              <a:buNone/>
            </a:pPr>
            <a:r>
              <a:rPr lang="en-US" sz="1800" dirty="0">
                <a:latin typeface="Times New Roman" panose="02020603050405020304" pitchFamily="18" charset="0"/>
                <a:cs typeface="Times New Roman" panose="02020603050405020304" pitchFamily="18" charset="0"/>
              </a:rPr>
              <a:t>version – It is an int. You can set cache with same key but different version.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cache.get</a:t>
            </a:r>
            <a:r>
              <a:rPr lang="en-US" sz="1800" dirty="0">
                <a:latin typeface="Times New Roman" panose="02020603050405020304" pitchFamily="18" charset="0"/>
                <a:cs typeface="Times New Roman" panose="02020603050405020304" pitchFamily="18" charset="0"/>
              </a:rPr>
              <a:t>(key, default=None, version=None) – This method is used to get cache. If the key doesn’t exists in the cache, it returns None.</a:t>
            </a:r>
          </a:p>
          <a:p>
            <a:pPr marL="0" indent="0">
              <a:buNone/>
            </a:pPr>
            <a:r>
              <a:rPr lang="en-US" sz="1800" dirty="0">
                <a:latin typeface="Times New Roman" panose="02020603050405020304" pitchFamily="18" charset="0"/>
                <a:cs typeface="Times New Roman" panose="02020603050405020304" pitchFamily="18" charset="0"/>
              </a:rPr>
              <a:t>Where,</a:t>
            </a:r>
          </a:p>
          <a:p>
            <a:pPr marL="0" indent="0">
              <a:buNone/>
            </a:pPr>
            <a:r>
              <a:rPr lang="en-US" sz="1800" dirty="0">
                <a:latin typeface="Times New Roman" panose="02020603050405020304" pitchFamily="18" charset="0"/>
                <a:cs typeface="Times New Roman" panose="02020603050405020304" pitchFamily="18" charset="0"/>
              </a:rPr>
              <a:t>default – This specifies which value to return if the object doesn’t exist in the cache. </a:t>
            </a:r>
          </a:p>
        </p:txBody>
      </p:sp>
    </p:spTree>
    <p:extLst>
      <p:ext uri="{BB962C8B-B14F-4D97-AF65-F5344CB8AC3E}">
        <p14:creationId xmlns:p14="http://schemas.microsoft.com/office/powerpoint/2010/main" val="88738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Low-Level Cache API</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57132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django.core.cache</a:t>
            </a:r>
            <a:r>
              <a:rPr lang="en-US" sz="1800" dirty="0">
                <a:latin typeface="Times New Roman" panose="02020603050405020304" pitchFamily="18" charset="0"/>
                <a:cs typeface="Times New Roman" panose="02020603050405020304" pitchFamily="18" charset="0"/>
              </a:rPr>
              <a:t> import cache</a:t>
            </a:r>
          </a:p>
          <a:p>
            <a:pPr marL="0" indent="0">
              <a:buNone/>
            </a:pPr>
            <a:r>
              <a:rPr lang="en-US" sz="1800" dirty="0" err="1">
                <a:latin typeface="Times New Roman" panose="02020603050405020304" pitchFamily="18" charset="0"/>
                <a:cs typeface="Times New Roman" panose="02020603050405020304" pitchFamily="18" charset="0"/>
              </a:rPr>
              <a:t>cache.add</a:t>
            </a:r>
            <a:r>
              <a:rPr lang="en-US" sz="1800" dirty="0">
                <a:latin typeface="Times New Roman" panose="02020603050405020304" pitchFamily="18" charset="0"/>
                <a:cs typeface="Times New Roman" panose="02020603050405020304" pitchFamily="18" charset="0"/>
              </a:rPr>
              <a:t>(key, value, timeout=DEFAULT_TIMEOUT, version=None) – This method is used to add a key only if it doesn’t already exist. It takes the same parameters as set(), but it will not attempt to update the cache if the key specified is already present. If you need to know whether add() stored a value in the cache, you can check the return value. It will return True if the value was stored, False otherwise.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cache.get_or_set</a:t>
            </a:r>
            <a:r>
              <a:rPr lang="en-US" sz="1800" dirty="0">
                <a:latin typeface="Times New Roman" panose="02020603050405020304" pitchFamily="18" charset="0"/>
                <a:cs typeface="Times New Roman" panose="02020603050405020304" pitchFamily="18" charset="0"/>
              </a:rPr>
              <a:t>(key, default, timeout=DEFAULT_TIMEOUT, version=None) – This method is used to get a key’s value or set a value if the key isn’t in the cache. It takes the same parameters as get() but the default is set as the new cache value for that key, rather than returned. You can also pass any callable as a default value.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cache.set_many</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dict</a:t>
            </a:r>
            <a:r>
              <a:rPr lang="en-US" sz="1800" dirty="0">
                <a:latin typeface="Times New Roman" panose="02020603050405020304" pitchFamily="18" charset="0"/>
                <a:cs typeface="Times New Roman" panose="02020603050405020304" pitchFamily="18" charset="0"/>
              </a:rPr>
              <a:t>, timeout) – This method is used to set multiple values more efficiently, use </a:t>
            </a:r>
            <a:r>
              <a:rPr lang="en-US" sz="1800" dirty="0" err="1">
                <a:latin typeface="Times New Roman" panose="02020603050405020304" pitchFamily="18" charset="0"/>
                <a:cs typeface="Times New Roman" panose="02020603050405020304" pitchFamily="18" charset="0"/>
              </a:rPr>
              <a:t>set_many</a:t>
            </a:r>
            <a:r>
              <a:rPr lang="en-US" sz="1800" dirty="0">
                <a:latin typeface="Times New Roman" panose="02020603050405020304" pitchFamily="18" charset="0"/>
                <a:cs typeface="Times New Roman" panose="02020603050405020304" pitchFamily="18" charset="0"/>
              </a:rPr>
              <a:t>() to pass a dictionary of key-value pairs.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cache.get_many</a:t>
            </a:r>
            <a:r>
              <a:rPr lang="en-US" sz="1800" dirty="0">
                <a:latin typeface="Times New Roman" panose="02020603050405020304" pitchFamily="18" charset="0"/>
                <a:cs typeface="Times New Roman" panose="02020603050405020304" pitchFamily="18" charset="0"/>
              </a:rPr>
              <a:t>(keys, version=None) - There’s also a </a:t>
            </a:r>
            <a:r>
              <a:rPr lang="en-US" sz="1800" dirty="0" err="1">
                <a:latin typeface="Times New Roman" panose="02020603050405020304" pitchFamily="18" charset="0"/>
                <a:cs typeface="Times New Roman" panose="02020603050405020304" pitchFamily="18" charset="0"/>
              </a:rPr>
              <a:t>get_many</a:t>
            </a:r>
            <a:r>
              <a:rPr lang="en-US" sz="1800" dirty="0">
                <a:latin typeface="Times New Roman" panose="02020603050405020304" pitchFamily="18" charset="0"/>
                <a:cs typeface="Times New Roman" panose="02020603050405020304" pitchFamily="18" charset="0"/>
              </a:rPr>
              <a:t>() interface that only hits the cache once. </a:t>
            </a:r>
            <a:r>
              <a:rPr lang="en-US" sz="1800" dirty="0" err="1">
                <a:latin typeface="Times New Roman" panose="02020603050405020304" pitchFamily="18" charset="0"/>
                <a:cs typeface="Times New Roman" panose="02020603050405020304" pitchFamily="18" charset="0"/>
              </a:rPr>
              <a:t>get_many</a:t>
            </a:r>
            <a:r>
              <a:rPr lang="en-US" sz="1800" dirty="0">
                <a:latin typeface="Times New Roman" panose="02020603050405020304" pitchFamily="18" charset="0"/>
                <a:cs typeface="Times New Roman" panose="02020603050405020304" pitchFamily="18" charset="0"/>
              </a:rPr>
              <a:t>() returns a dictionary with all the keys you asked for that actually exist in the cache (and haven’t expired).</a:t>
            </a:r>
          </a:p>
        </p:txBody>
      </p:sp>
    </p:spTree>
    <p:extLst>
      <p:ext uri="{BB962C8B-B14F-4D97-AF65-F5344CB8AC3E}">
        <p14:creationId xmlns:p14="http://schemas.microsoft.com/office/powerpoint/2010/main" val="395726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Low-Level Cache API</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57132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django.core.cache</a:t>
            </a:r>
            <a:r>
              <a:rPr lang="en-US" sz="1800" dirty="0">
                <a:latin typeface="Times New Roman" panose="02020603050405020304" pitchFamily="18" charset="0"/>
                <a:cs typeface="Times New Roman" panose="02020603050405020304" pitchFamily="18" charset="0"/>
              </a:rPr>
              <a:t> import cache</a:t>
            </a:r>
          </a:p>
          <a:p>
            <a:pPr marL="0" indent="0">
              <a:buNone/>
            </a:pPr>
            <a:r>
              <a:rPr lang="en-US" sz="1800" dirty="0" err="1">
                <a:latin typeface="Times New Roman" panose="02020603050405020304" pitchFamily="18" charset="0"/>
                <a:cs typeface="Times New Roman" panose="02020603050405020304" pitchFamily="18" charset="0"/>
              </a:rPr>
              <a:t>cache.delete</a:t>
            </a:r>
            <a:r>
              <a:rPr lang="en-US" sz="1800" dirty="0">
                <a:latin typeface="Times New Roman" panose="02020603050405020304" pitchFamily="18" charset="0"/>
                <a:cs typeface="Times New Roman" panose="02020603050405020304" pitchFamily="18" charset="0"/>
              </a:rPr>
              <a:t>(key, version=None) – This method is used to delete keys explicitly to clear the cache for a particular object.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cache.delete_many</a:t>
            </a:r>
            <a:r>
              <a:rPr lang="en-US" sz="1800" dirty="0">
                <a:latin typeface="Times New Roman" panose="02020603050405020304" pitchFamily="18" charset="0"/>
                <a:cs typeface="Times New Roman" panose="02020603050405020304" pitchFamily="18" charset="0"/>
              </a:rPr>
              <a:t>(keys, version=None) – This method is used to clear a bunch of keys at once. It can take a list of keys to be cleared.</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cache.clear</a:t>
            </a:r>
            <a:r>
              <a:rPr lang="en-US" sz="1800" dirty="0">
                <a:latin typeface="Times New Roman" panose="02020603050405020304" pitchFamily="18" charset="0"/>
                <a:cs typeface="Times New Roman" panose="02020603050405020304" pitchFamily="18" charset="0"/>
              </a:rPr>
              <a:t>() – This method is used to delete all the keys in the cache. Be careful with this; clear() will remove everything from the cache, not just the keys set by your application.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cache.touch</a:t>
            </a:r>
            <a:r>
              <a:rPr lang="en-US" sz="1800" dirty="0">
                <a:latin typeface="Times New Roman" panose="02020603050405020304" pitchFamily="18" charset="0"/>
                <a:cs typeface="Times New Roman" panose="02020603050405020304" pitchFamily="18" charset="0"/>
              </a:rPr>
              <a:t>(key, timeout=DEFAULT_TIMEOUT, version=None) – This method is used to set a new expiration for a key. touch() returns True if the key was successfully touched, False otherwise.</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47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Low-Level Cache API</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57132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django.core.cache</a:t>
            </a:r>
            <a:r>
              <a:rPr lang="en-US" sz="1800" dirty="0">
                <a:latin typeface="Times New Roman" panose="02020603050405020304" pitchFamily="18" charset="0"/>
                <a:cs typeface="Times New Roman" panose="02020603050405020304" pitchFamily="18" charset="0"/>
              </a:rPr>
              <a:t> import cache</a:t>
            </a:r>
          </a:p>
          <a:p>
            <a:pPr marL="0" indent="0">
              <a:buNone/>
            </a:pPr>
            <a:r>
              <a:rPr lang="en-US" sz="1800" dirty="0" err="1">
                <a:latin typeface="Times New Roman" panose="02020603050405020304" pitchFamily="18" charset="0"/>
                <a:cs typeface="Times New Roman" panose="02020603050405020304" pitchFamily="18" charset="0"/>
              </a:rPr>
              <a:t>cache.incr</a:t>
            </a:r>
            <a:r>
              <a:rPr lang="en-US" sz="1800" dirty="0">
                <a:latin typeface="Times New Roman" panose="02020603050405020304" pitchFamily="18" charset="0"/>
                <a:cs typeface="Times New Roman" panose="02020603050405020304" pitchFamily="18" charset="0"/>
              </a:rPr>
              <a:t>(key, delta=1, version=None) </a:t>
            </a:r>
          </a:p>
          <a:p>
            <a:pPr marL="0" indent="0">
              <a:buNone/>
            </a:pPr>
            <a:r>
              <a:rPr lang="en-US" sz="1800" dirty="0" err="1">
                <a:latin typeface="Times New Roman" panose="02020603050405020304" pitchFamily="18" charset="0"/>
                <a:cs typeface="Times New Roman" panose="02020603050405020304" pitchFamily="18" charset="0"/>
              </a:rPr>
              <a:t>cache.decr</a:t>
            </a:r>
            <a:r>
              <a:rPr lang="en-US" sz="1800" dirty="0">
                <a:latin typeface="Times New Roman" panose="02020603050405020304" pitchFamily="18" charset="0"/>
                <a:cs typeface="Times New Roman" panose="02020603050405020304" pitchFamily="18" charset="0"/>
              </a:rPr>
              <a:t>(key, delta=1, version=None)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You can also increment or decrement a key that already exists using the </a:t>
            </a:r>
            <a:r>
              <a:rPr lang="en-US" sz="1800" dirty="0" err="1">
                <a:latin typeface="Times New Roman" panose="02020603050405020304" pitchFamily="18" charset="0"/>
                <a:cs typeface="Times New Roman" panose="02020603050405020304" pitchFamily="18" charset="0"/>
              </a:rPr>
              <a:t>incr</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decr</a:t>
            </a:r>
            <a:r>
              <a:rPr lang="en-US" sz="1800" dirty="0">
                <a:latin typeface="Times New Roman" panose="02020603050405020304" pitchFamily="18" charset="0"/>
                <a:cs typeface="Times New Roman" panose="02020603050405020304" pitchFamily="18" charset="0"/>
              </a:rPr>
              <a:t>() methods, respectively. By default, the existing cache value will be incremented or decremented by 1. Other increment/decrement values can be specified by providing an argument to the increment/decrement call. A </a:t>
            </a:r>
            <a:r>
              <a:rPr lang="en-US" sz="1800" dirty="0" err="1">
                <a:latin typeface="Times New Roman" panose="02020603050405020304" pitchFamily="18" charset="0"/>
                <a:cs typeface="Times New Roman" panose="02020603050405020304" pitchFamily="18" charset="0"/>
              </a:rPr>
              <a:t>ValueError</a:t>
            </a:r>
            <a:r>
              <a:rPr lang="en-US" sz="1800" dirty="0">
                <a:latin typeface="Times New Roman" panose="02020603050405020304" pitchFamily="18" charset="0"/>
                <a:cs typeface="Times New Roman" panose="02020603050405020304" pitchFamily="18" charset="0"/>
              </a:rPr>
              <a:t> will be raised if you attempt to increment or decrement a nonexistent cache key.</a:t>
            </a:r>
          </a:p>
        </p:txBody>
      </p:sp>
    </p:spTree>
    <p:extLst>
      <p:ext uri="{BB962C8B-B14F-4D97-AF65-F5344CB8AC3E}">
        <p14:creationId xmlns:p14="http://schemas.microsoft.com/office/powerpoint/2010/main" val="229542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Low-Level Cache API</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57132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django.core.cache</a:t>
            </a:r>
            <a:r>
              <a:rPr lang="en-US" sz="1800" dirty="0">
                <a:latin typeface="Times New Roman" panose="02020603050405020304" pitchFamily="18" charset="0"/>
                <a:cs typeface="Times New Roman" panose="02020603050405020304" pitchFamily="18" charset="0"/>
              </a:rPr>
              <a:t> import cache</a:t>
            </a:r>
          </a:p>
          <a:p>
            <a:pPr marL="0" indent="0">
              <a:buNone/>
            </a:pPr>
            <a:r>
              <a:rPr lang="en-US" sz="1800" dirty="0" err="1">
                <a:latin typeface="Times New Roman" panose="02020603050405020304" pitchFamily="18" charset="0"/>
                <a:cs typeface="Times New Roman" panose="02020603050405020304" pitchFamily="18" charset="0"/>
              </a:rPr>
              <a:t>cache.close</a:t>
            </a:r>
            <a:r>
              <a:rPr lang="en-US" sz="1800" dirty="0">
                <a:latin typeface="Times New Roman" panose="02020603050405020304" pitchFamily="18" charset="0"/>
                <a:cs typeface="Times New Roman" panose="02020603050405020304" pitchFamily="18" charset="0"/>
              </a:rPr>
              <a:t>() - You can close the connection to your cache with close() if implemented by the cache backend.</a:t>
            </a:r>
          </a:p>
        </p:txBody>
      </p:sp>
    </p:spTree>
    <p:extLst>
      <p:ext uri="{BB962C8B-B14F-4D97-AF65-F5344CB8AC3E}">
        <p14:creationId xmlns:p14="http://schemas.microsoft.com/office/powerpoint/2010/main" val="108165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912</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Low-Level Cache API</vt:lpstr>
      <vt:lpstr>Low-Level Cache API</vt:lpstr>
      <vt:lpstr>Low-Level Cache API</vt:lpstr>
      <vt:lpstr>Low-Level Cache API</vt:lpstr>
      <vt:lpstr>Low-Level Cache API</vt:lpstr>
      <vt:lpstr>Low-Level Cache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Low-Level Cache API</dc:title>
  <dc:creator>RK</dc:creator>
  <cp:lastModifiedBy>RK</cp:lastModifiedBy>
  <cp:revision>8</cp:revision>
  <dcterms:created xsi:type="dcterms:W3CDTF">2020-05-16T07:21:28Z</dcterms:created>
  <dcterms:modified xsi:type="dcterms:W3CDTF">2020-05-17T17:18:00Z</dcterms:modified>
</cp:coreProperties>
</file>