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A780-989B-491F-81B5-A7AA97874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42F69-4DCF-43C3-9492-211298F7C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8E7A-E40A-4867-B1E2-196EBC24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8D38-E887-418E-BCB7-B6D22DA8A8F7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E50E6-B641-451D-82D6-C63DD33B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9104D-E3CD-4B1B-A71F-C1A7E81A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575-D0B8-45DB-B946-E6AA2302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42E2-D15D-4247-8338-E2395A04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C16FA-BD3E-442B-A9C2-89FB7D82D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2444A-9E98-4439-B15A-86F8F7A0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8D38-E887-418E-BCB7-B6D22DA8A8F7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97F8-3291-44F0-8684-07A13170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9549-F54B-44A8-88E3-61D005F5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575-D0B8-45DB-B946-E6AA2302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72E93-406B-4210-9E78-EB6F78AFA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BD737-B099-4FDC-B486-9458A250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02BD-4869-4E98-BE12-98F714F8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8D38-E887-418E-BCB7-B6D22DA8A8F7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9795-8003-4173-85C6-A275AA10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233C-14E5-4E45-9FF7-F9C3AF30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575-D0B8-45DB-B946-E6AA2302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D54F-97E2-467C-B817-1F102137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0E48-093F-4B23-807C-B908E06F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9D59-1CF3-4534-BB18-F366B3C0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8D38-E887-418E-BCB7-B6D22DA8A8F7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352F-8B0E-4FE1-90D2-12E7D1E6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DFA77-4117-4E67-9C35-EF963F2B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575-D0B8-45DB-B946-E6AA2302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EFBA-8067-4B45-BB29-B2E80EB9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6E604-AC30-483A-9483-8601AC064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11FE-A0F9-4C74-9BE4-F4063243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8D38-E887-418E-BCB7-B6D22DA8A8F7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DA898-6A35-4216-B313-6CFACF95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79EC-3596-4417-8900-C6EBEFB9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575-D0B8-45DB-B946-E6AA2302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7BA4-D2B0-4A8A-9FC4-5406DE56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F434-1B09-493C-90C0-E86594020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BE006-30C6-4F30-A929-96D77D00D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E52E6-9CD4-4CB4-A9A9-8B50B840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8D38-E887-418E-BCB7-B6D22DA8A8F7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8CE0-811B-4D59-8348-35C979DF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CD377-63D7-4FBD-BF74-600DA69B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575-D0B8-45DB-B946-E6AA2302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0440-F616-420A-9550-7AECEE6F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DCFAB-B800-49FD-A29A-C7FFAC4D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9DD2C-4254-404B-9407-0DBD5889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3A154-3524-492E-84DC-A8345AF08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597C9-F773-4B0C-B1FF-49AE88C21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8BC73-0A74-43B1-B130-9A18FA16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8D38-E887-418E-BCB7-B6D22DA8A8F7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AE92F-D532-40EC-AECA-182C1DB5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5D6C2-9FAD-4AF9-8492-F5614AF6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575-D0B8-45DB-B946-E6AA2302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5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D9CB-FC8E-4BC2-A152-D17D2A30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ACD32-4728-4C03-B393-629A346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8D38-E887-418E-BCB7-B6D22DA8A8F7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1159B-CA58-465F-9E3A-DC5069B1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89A0F-1B9C-4112-9088-EB291390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575-D0B8-45DB-B946-E6AA2302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98790-798D-4267-A8A6-0E334E08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8D38-E887-418E-BCB7-B6D22DA8A8F7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8FE15-0C1B-49F4-BBE7-7A72F6E0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4DCB-FE01-4672-A1AF-76EC1EEB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575-D0B8-45DB-B946-E6AA2302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8E97-6442-4BEB-B74B-F3CABF0E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3BA2-0137-45AB-9549-0C89612C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2162-7075-4F33-B079-CA69963B0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6F6BA-97A2-48AD-887E-5F9B1942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8D38-E887-418E-BCB7-B6D22DA8A8F7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A751-1E7E-47DB-BAC8-E3DAB4A7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1F7AF-FEB1-42BA-8AC1-F23B9895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575-D0B8-45DB-B946-E6AA2302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0CF6-FF24-4392-A9C9-88CC5D6D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CA305-01EB-42FE-8F9D-03C919042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D8AEF-55CB-4154-B770-B45DB85B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0153-17C9-446C-9674-D7BE0A08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8D38-E887-418E-BCB7-B6D22DA8A8F7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610B5-3EA4-4CE1-B3BF-B492E067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6598A-25D6-4B67-9A64-61C6C9B0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D575-D0B8-45DB-B946-E6AA2302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8442D-FAA5-46D9-B422-2E3189AB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35A2-5546-4FD2-A8F1-78FF5EC2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9C55-038B-41BC-AFAC-51D4F8C0A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8D38-E887-418E-BCB7-B6D22DA8A8F7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CE42D-F332-4644-A6D0-0357BF6A5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4C09D-5A39-4234-8CAD-6F8E71C8D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D575-D0B8-45DB-B946-E6AA2302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itchFamily="18" charset="0"/>
                <a:cs typeface="Times New Roman" pitchFamily="18" charset="0"/>
              </a:rPr>
              <a:t>Do You Know ?</a:t>
            </a:r>
            <a:endParaRPr lang="en-IN" sz="5333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HTML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MVT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PIP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220686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3.0 or Higher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Text/Code Editor/IDE – Notepad++, VS Code, ATOM, Brackets, PyCharm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 – Google Chrome, Mozilla Firefox, Edge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7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Do You Know ?</vt:lpstr>
      <vt:lpstr>Django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6.x Requirements</dc:title>
  <dc:creator>RK</dc:creator>
  <cp:lastModifiedBy>RK</cp:lastModifiedBy>
  <cp:revision>9</cp:revision>
  <dcterms:created xsi:type="dcterms:W3CDTF">2020-01-16T07:41:47Z</dcterms:created>
  <dcterms:modified xsi:type="dcterms:W3CDTF">2020-01-25T15:25:56Z</dcterms:modified>
</cp:coreProperties>
</file>