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CDEF-62D4-4BEC-A8E5-FA111ED78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B1760-976F-4559-97D5-5881E628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1B22-0907-4DAF-B8FD-55D89E79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263A-E49F-43E7-A4DC-E1B2D325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312E-846D-4AEA-AFAD-8B59116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2221-F6ED-4FC1-B3FA-8851F6F5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867BE-A82A-4654-8B00-1D4BF998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D54E-55D4-4D13-8A01-EF0C414E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3B90-F951-491F-9490-728B612A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EC11-3BFA-45FA-8C1A-3C229BE0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9636A-0E82-43BB-ACAE-36084A181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2F6C7-5DF8-496D-959B-C7B558E61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2B22-55C8-436D-9FD2-27C1F3C7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83DA-8C03-4840-B294-B74FD367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C0A7-DB6C-4467-A1CD-EEC9AB6A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74C4-4638-482A-B41C-9F9CB0E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9526-D5D7-4CE3-9BEF-C82453C7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ED33-EC1C-4DAE-A8B8-B80D019B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E764-C31F-41E1-B50B-94DB35FC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9B18-54A2-4E15-997D-528CE933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AA80-409B-41CA-BD82-7A4CE345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BEAD-9AC2-4B23-B30E-29284A2E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6119-F6E4-4DBB-882C-A80D0184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C902-6BAB-4D90-BF9A-754A9156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24DB-A9C0-45FE-9F4D-2856EC72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9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E9C0-91BC-4A57-897F-81FBEDAC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9922-24DC-4D89-A26B-3D81B92F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583FD-4B5E-4136-BB6F-98D772C1B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13586-DBFD-4683-8F87-870764F6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4850A-E259-4299-8333-7BFBAA45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2391-0E4B-4438-A037-8B5FB6B0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4609-7F68-4AD5-9030-31FC58B9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D84A-A67B-49F6-A0B6-2043A3F4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C54CC-2C80-4153-8715-A4685C6E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6ED3-1BE9-44A0-BAA4-C98E51BB6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BB8B7-C2FD-4916-B020-DA8EB999E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AD0C5-E3E7-4C44-ABF6-9AF7AD64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4E8A2-4762-4885-9906-9F141D90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1AFC9-4481-4723-9385-8F6F9AB7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2B94-9344-48F1-A9DC-D4370C3C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CE9D1-C4DA-4110-9A32-366824E7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0AD6B-4C6E-48D1-BB5D-1E67B41E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19F99-E8AF-45E8-A29E-9C9042D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162F8-51F4-4C0A-B6DB-748A243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C8120-3FB8-4B4E-8E53-C88F4B62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B479C-F121-40A2-919A-A4FEA55E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79EB-FDE0-4596-8DC7-3B220141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DBD7-FD27-4238-BEF2-3B793D50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4ED1B-4963-440D-BC4C-445B42E1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20126-46AC-4BFE-B57C-29E91103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977E1-4624-4EAA-B769-356359DF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5A97C-165A-4DFF-ACE3-B67B3F34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1953-2D6D-4C1C-8E89-EA1E37EF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8D135-4A2F-4DA1-BC20-9CAAFD992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09A4F-644B-4013-956C-7D7CF0023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E18B3-166F-450B-8660-FB77412E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DBFDC-B162-4537-9524-F6C8594A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E11CB-B25E-44D6-8143-089A37FA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72BDF-DBA9-4997-8D72-955941EE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BB3AC-8E2F-4710-9BA1-8A5D3A75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DA48-BC72-4C37-82EF-FC53F61A0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ECB6-0F34-4146-9297-6849F88CA4A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22B4-36A2-497C-8213-FB7101494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59F0-42E4-4E45-928F-FC215D9F3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F71B-2292-4CA2-A2BC-EAB68A15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51-07A5-4355-A3CB-6113C96E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DC4A-6C7B-434C-BCA8-A76BA12F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104038"/>
            <a:ext cx="10515600" cy="557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Manager is the interface through which database query operations are provided to Django models. At least one Manager exists for every model in a Django application.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manager is used to interact with database.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Django adds a Manager with the name objects to every Django model class.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django.db.models.manager.Manager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51-07A5-4355-A3CB-6113C96E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DC4A-6C7B-434C-BCA8-A76BA12F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104038"/>
            <a:ext cx="10515600" cy="557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Django adds a Manager with the name objects to every Django model class. However, if you want to use objects as a field name, or if you want to use a name other than objects for the Manager, you can rename it on a per-model basis.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rename the Manager for a given class, define a class attribute of type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models.Manager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 that model.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models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models.IntegerField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models.Manager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n-N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student_data = Student.students.all()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51-07A5-4355-A3CB-6113C96E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Model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DC4A-6C7B-434C-BCA8-A76BA12F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104038"/>
            <a:ext cx="10515600" cy="557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 custom Manager in a particular model by extending the base Manager class and instantiating your custom Manager in your model.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 Manager method can return anything you want. It doesn’t have to return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initial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Manager returns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extra Manager methods</a:t>
            </a:r>
          </a:p>
        </p:txBody>
      </p:sp>
    </p:spTree>
    <p:extLst>
      <p:ext uri="{BB962C8B-B14F-4D97-AF65-F5344CB8AC3E}">
        <p14:creationId xmlns:p14="http://schemas.microsoft.com/office/powerpoint/2010/main" val="30099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51-07A5-4355-A3CB-6113C96E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initial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DC4A-6C7B-434C-BCA8-A76BA12F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104038"/>
            <a:ext cx="10515600" cy="557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Manager’s base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all objects in the system. You can override a Manager’s base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overriding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Manager.get_queryset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should return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properties you require.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Model Manager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CustomManager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models.Manager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	# overriding Built-in method called when we call all()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super().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order_by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(‘name’)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Manager with Model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objects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models.Manager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# Default Manager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students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CustomManager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# Custom Manager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# Work as per default Manager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Student.students.all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# Work as per Custom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6D6-68AB-4FF8-BA49-9D4CFE1BD595}"/>
              </a:ext>
            </a:extLst>
          </p:cNvPr>
          <p:cNvSpPr txBox="1"/>
          <p:nvPr/>
        </p:nvSpPr>
        <p:spPr>
          <a:xfrm>
            <a:off x="8476260" y="4564108"/>
            <a:ext cx="3095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can associate more than one manager in one Model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525BDE8-1847-4780-A54D-DE5DDAC6FE90}"/>
              </a:ext>
            </a:extLst>
          </p:cNvPr>
          <p:cNvSpPr/>
          <p:nvPr/>
        </p:nvSpPr>
        <p:spPr>
          <a:xfrm>
            <a:off x="8059271" y="4663155"/>
            <a:ext cx="313764" cy="4482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51-07A5-4355-A3CB-6113C96E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extra Manager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DC4A-6C7B-434C-BCA8-A76BA12F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104038"/>
            <a:ext cx="10515600" cy="557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extra Manager methods is the preferred way to add “table-level” functionality to your models.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Model Manager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CustomManager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models.Manager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get_stu_roll_range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r1, r2):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super().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().filter(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roll__range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=(r1, r2))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Manager with Model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models.Manager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CustomManager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Student.students.get_stu_roll_range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(101, 103)</a:t>
            </a:r>
          </a:p>
        </p:txBody>
      </p:sp>
    </p:spTree>
    <p:extLst>
      <p:ext uri="{BB962C8B-B14F-4D97-AF65-F5344CB8AC3E}">
        <p14:creationId xmlns:p14="http://schemas.microsoft.com/office/powerpoint/2010/main" val="31684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451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Model Manager</vt:lpstr>
      <vt:lpstr>Change Manager Name</vt:lpstr>
      <vt:lpstr>Custom Model Manager</vt:lpstr>
      <vt:lpstr>Modify the initial QuerySet</vt:lpstr>
      <vt:lpstr>Add extra Manager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Manager</dc:title>
  <dc:creator>RK</dc:creator>
  <cp:lastModifiedBy>RK</cp:lastModifiedBy>
  <cp:revision>34</cp:revision>
  <dcterms:created xsi:type="dcterms:W3CDTF">2020-06-06T09:54:29Z</dcterms:created>
  <dcterms:modified xsi:type="dcterms:W3CDTF">2020-06-07T16:57:27Z</dcterms:modified>
</cp:coreProperties>
</file>