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2EA8-E62F-4EB8-8FEB-021279F6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7745C-9DE3-4E2A-A58D-7566401F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DF97-5071-4165-B80C-26838A9F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A62B1-A194-45D7-9DAE-E598A5A0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C14F-4C3D-4352-ABEE-81058565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495D-0DFD-4043-ACC1-3DC8E042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38A75-76CF-45B5-AC9F-0D5829EF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0202-570A-45EF-BBEB-EFDCED57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0F50-9C9C-4099-BC2A-BF34164A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BB25-698D-42F1-90F7-10C104DA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502EB-B1BF-4AA3-A3D7-05946878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41D03-7001-4889-B1A2-C9970116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3DA6-6EEE-489B-B164-39E65CFD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330C-E16B-4E42-941B-B3FFB3EB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4D65-E1C3-45E5-8715-AF143761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2568-2070-46FE-9496-70B3CBF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7F0B-6945-4730-A3F8-8049A89F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780B-3BAA-4B3A-B8CD-CB6DE9D8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6A0D-5569-425A-9FB6-970A3ED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E9BC-7093-43DA-9095-E58A5629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2376-76B8-4F71-A506-4644F90E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9D0B-C825-41B6-B505-EBE2837D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5368-BDA4-4B8D-9599-2487B52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31A8-A78D-4A86-82C0-88363C8C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BF74-14CC-4500-8D01-B64A72D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7F7D-2A9C-4E08-9364-D986F26F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706E-4EC1-44F3-A9FE-0DE996BDF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39DBA-6FC5-47C0-BED2-88FF5079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E2585-D68A-4092-B7A3-80F1F3A4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83F0-4F8F-4BC0-A9AF-297756B5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B6A5-8D3A-484D-AF60-292F597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EE71-86C8-4B46-882C-EAD87729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023C0-F417-4A6E-BA02-93A33331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EF8F8-24F2-435C-A0AA-D51768C9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DD13C-DDF0-4679-8D33-342F516CC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C782D-DA12-4FE4-9595-AC3C591E0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F8FE9-48EA-43E1-9C98-A9B3DB9A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0A884-2D79-42F4-A332-F735A995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4AC38-7FE6-40E8-A82B-9032A640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563-503E-49CF-BC52-4D3F190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CAF73-DAA3-4E8B-A378-E4CF362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4289B-7E55-4BD0-A272-2C844B3B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7C4B-1148-4D53-95C9-A5ADDF16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BF8C6-0223-4953-BC62-9E923EC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5F753-442B-45E3-828B-CD159A2D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DA913-FD98-4160-9805-80A05591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0388-9578-426C-9EA7-64723DA5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5F2-0625-427E-A567-C5620773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37841-CF5B-4018-BE8B-CF2C8C59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F6FF-EE28-49F3-B0A5-CF8C02D9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AA249-985B-4EC1-8B77-02A4E3D3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DB11-0387-4BA8-BD60-4513AE6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B915-A2E4-4AC0-873A-A0631695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D9142-0438-4810-BAED-AC837E93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9828-FB8A-4B07-BB6E-A4DACE2D1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785C-0711-4B40-B759-6954AAB6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82A15-2E12-4B4B-8EA4-491B105E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B7F5-EA85-44AE-953A-948EA19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F3EE8-31B2-4EA1-ADFF-EB08E14F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4B00-DADE-45AF-A5E1-42B72926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93CA-D594-48EF-B546-1AE00DAA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7979-69B9-4A22-B427-7D9BE44318F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64A2-76BF-438A-A01C-930C8F60F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1D29-DD2E-426C-A5FB-1C71E47F1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C695-92D1-4F0F-B21F-C72AC587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3855-3027-4C52-944A-2A744519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"/>
            <a:ext cx="10515600" cy="91562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6B8F-FF79-4256-B0F9-83CBC187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938"/>
            <a:ext cx="10515600" cy="535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django.contrib.auth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AUTHENTICATION_BACKENDS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authentication backend classes (as strings) to use when attempting to authenticate a user.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django.contrib.auth.backends.ModelBackend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AUTH_USER_MODEL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to use to represent a User.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auth.User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LOGIN_REDIRECT_URL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URL or named URL pattern where requests are redirected after login when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get a next GET parameter.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'/accounts/profile/'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3855-3027-4C52-944A-2A744519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"/>
            <a:ext cx="10515600" cy="91562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6B8F-FF79-4256-B0F9-83CBC187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938"/>
            <a:ext cx="10515600" cy="535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LOGIN_URL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URL or named URL pattern where requests are redirected for login when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login_required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decorator,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LoginRequiredMixin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AccessMixin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'/accounts/login/'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LOGOUT_REDIRECT_URL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URL or named URL pattern where requests are redirected after logout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have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None, no redirect will be performed and the logout view will be rendered.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None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3855-3027-4C52-944A-2A744519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"/>
            <a:ext cx="10515600" cy="91562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6B8F-FF79-4256-B0F9-83CBC187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938"/>
            <a:ext cx="10515600" cy="535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PASSWORD_RESET_TIMEOUT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seconds a password reset link is valid for. Depending on when the link is generated, it will be valid for up to a day longer.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PasswordResetConfirmView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259200 (3 days, in seconds)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PASSWORD_HASHERS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'django.contrib.auth.hashers.PBKDF2PasswordHasher',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'django.contrib.auth.hashers.PBKDF2SHA1PasswordHasher',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'django.contrib.auth.hashers.Argon2PasswordHasher',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'django.contrib.auth.hashers.BCryptSHA256PasswordHasher',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33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3855-3027-4C52-944A-2A744519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"/>
            <a:ext cx="10515600" cy="91562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6B8F-FF79-4256-B0F9-83CBC187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938"/>
            <a:ext cx="10515600" cy="535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AUTH_PASSWORD_VALIDATORS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validators that are used to check the strength of user’s passwords.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[ 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(Empty list)</a:t>
            </a:r>
          </a:p>
        </p:txBody>
      </p:sp>
    </p:spTree>
    <p:extLst>
      <p:ext uri="{BB962C8B-B14F-4D97-AF65-F5344CB8AC3E}">
        <p14:creationId xmlns:p14="http://schemas.microsoft.com/office/powerpoint/2010/main" val="22758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Auth Settings</vt:lpstr>
      <vt:lpstr>Auth Settings</vt:lpstr>
      <vt:lpstr>Auth Settings</vt:lpstr>
      <vt:lpstr>Auth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 Settings</dc:title>
  <dc:creator>RK</dc:creator>
  <cp:lastModifiedBy>RK</cp:lastModifiedBy>
  <cp:revision>12</cp:revision>
  <dcterms:created xsi:type="dcterms:W3CDTF">2020-06-23T16:09:42Z</dcterms:created>
  <dcterms:modified xsi:type="dcterms:W3CDTF">2020-08-11T07:55:19Z</dcterms:modified>
</cp:coreProperties>
</file>